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6"/>
  </p:notesMasterIdLst>
  <p:sldIdLst>
    <p:sldId id="305" r:id="rId2"/>
    <p:sldId id="304" r:id="rId3"/>
    <p:sldId id="257" r:id="rId4"/>
    <p:sldId id="259" r:id="rId5"/>
    <p:sldId id="262" r:id="rId6"/>
    <p:sldId id="264" r:id="rId7"/>
    <p:sldId id="285" r:id="rId8"/>
    <p:sldId id="277" r:id="rId9"/>
    <p:sldId id="286" r:id="rId10"/>
    <p:sldId id="280" r:id="rId11"/>
    <p:sldId id="287" r:id="rId12"/>
    <p:sldId id="288" r:id="rId13"/>
    <p:sldId id="291" r:id="rId14"/>
    <p:sldId id="292" r:id="rId15"/>
    <p:sldId id="293" r:id="rId16"/>
    <p:sldId id="294" r:id="rId17"/>
    <p:sldId id="295" r:id="rId18"/>
    <p:sldId id="296" r:id="rId19"/>
    <p:sldId id="298" r:id="rId20"/>
    <p:sldId id="299" r:id="rId21"/>
    <p:sldId id="300" r:id="rId22"/>
    <p:sldId id="301" r:id="rId23"/>
    <p:sldId id="302" r:id="rId24"/>
    <p:sldId id="303" r:id="rId25"/>
  </p:sldIdLst>
  <p:sldSz cx="12192000" cy="6858000"/>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698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5005" autoAdjust="0"/>
    <p:restoredTop sz="94660"/>
  </p:normalViewPr>
  <p:slideViewPr>
    <p:cSldViewPr snapToGrid="0">
      <p:cViewPr varScale="1">
        <p:scale>
          <a:sx n="59" d="100"/>
          <a:sy n="59" d="100"/>
        </p:scale>
        <p:origin x="964"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CD2435-B568-40CA-84FE-2BA9F34D0BC3}" type="doc">
      <dgm:prSet loTypeId="urn:microsoft.com/office/officeart/2008/layout/VerticalCurvedList" loCatId="list" qsTypeId="urn:microsoft.com/office/officeart/2005/8/quickstyle/simple1" qsCatId="simple" csTypeId="urn:microsoft.com/office/officeart/2005/8/colors/accent4_3" csCatId="accent4" phldr="1"/>
      <dgm:spPr/>
      <dgm:t>
        <a:bodyPr/>
        <a:lstStyle/>
        <a:p>
          <a:pPr rtl="1"/>
          <a:endParaRPr lang="ar-EG"/>
        </a:p>
      </dgm:t>
    </dgm:pt>
    <dgm:pt modelId="{142FE863-7D1E-4081-90E0-F1C7388F91AF}">
      <dgm:prSet phldrT="[نص]"/>
      <dgm:spPr/>
      <dgm:t>
        <a:bodyPr/>
        <a:lstStyle/>
        <a:p>
          <a:pPr algn="ctr" rtl="1">
            <a:buNone/>
          </a:pPr>
          <a:r>
            <a:rPr lang="ar-EG" b="1" dirty="0">
              <a:solidFill>
                <a:schemeClr val="tx1"/>
              </a:solidFill>
            </a:rPr>
            <a:t>تصفية الشركة وقسمتها</a:t>
          </a:r>
          <a:endParaRPr lang="ar-EG" dirty="0">
            <a:solidFill>
              <a:schemeClr val="tx1"/>
            </a:solidFill>
          </a:endParaRPr>
        </a:p>
      </dgm:t>
    </dgm:pt>
    <dgm:pt modelId="{A1AEAB35-2353-41AC-B68F-D683E8036073}" type="parTrans" cxnId="{C9A2618F-BC96-47E1-A240-31F1F9C166C2}">
      <dgm:prSet/>
      <dgm:spPr/>
      <dgm:t>
        <a:bodyPr/>
        <a:lstStyle/>
        <a:p>
          <a:pPr rtl="1"/>
          <a:endParaRPr lang="ar-EG"/>
        </a:p>
      </dgm:t>
    </dgm:pt>
    <dgm:pt modelId="{5021A68E-5F0E-4A05-A002-E47A38E2F081}" type="sibTrans" cxnId="{C9A2618F-BC96-47E1-A240-31F1F9C166C2}">
      <dgm:prSet/>
      <dgm:spPr/>
      <dgm:t>
        <a:bodyPr/>
        <a:lstStyle/>
        <a:p>
          <a:pPr rtl="1"/>
          <a:endParaRPr lang="ar-EG"/>
        </a:p>
      </dgm:t>
    </dgm:pt>
    <dgm:pt modelId="{48AEDB31-26C7-483F-83C6-CB5D63014D0F}">
      <dgm:prSet phldrT="[نص]"/>
      <dgm:spPr/>
      <dgm:t>
        <a:bodyPr/>
        <a:lstStyle/>
        <a:p>
          <a:pPr algn="r" rtl="1">
            <a:buNone/>
          </a:pPr>
          <a:r>
            <a:rPr lang="ar-EG" b="1" dirty="0">
              <a:solidFill>
                <a:srgbClr val="FF0000"/>
              </a:solidFill>
            </a:rPr>
            <a:t>الأهداف: بعد دراسة هذا الفصل، ينبغي أن يكون الدراس قادراً على أن:</a:t>
          </a:r>
          <a:endParaRPr lang="ar-EG" dirty="0">
            <a:solidFill>
              <a:srgbClr val="FF0000"/>
            </a:solidFill>
          </a:endParaRPr>
        </a:p>
      </dgm:t>
    </dgm:pt>
    <dgm:pt modelId="{A5934013-97D8-4C33-8ABC-658F743420F8}" type="parTrans" cxnId="{0067B277-E05A-4926-AA6E-AFF8B409E6BA}">
      <dgm:prSet/>
      <dgm:spPr/>
      <dgm:t>
        <a:bodyPr/>
        <a:lstStyle/>
        <a:p>
          <a:pPr rtl="1"/>
          <a:endParaRPr lang="ar-EG"/>
        </a:p>
      </dgm:t>
    </dgm:pt>
    <dgm:pt modelId="{61B9A139-69B7-4C85-8D43-265C804501CF}" type="sibTrans" cxnId="{0067B277-E05A-4926-AA6E-AFF8B409E6BA}">
      <dgm:prSet/>
      <dgm:spPr/>
      <dgm:t>
        <a:bodyPr/>
        <a:lstStyle/>
        <a:p>
          <a:pPr rtl="1"/>
          <a:endParaRPr lang="ar-EG"/>
        </a:p>
      </dgm:t>
    </dgm:pt>
    <dgm:pt modelId="{A96ACB76-57B0-421C-AFA4-8BD0CE522107}">
      <dgm:prSet phldrT="[نص]"/>
      <dgm:spPr/>
      <dgm:t>
        <a:bodyPr/>
        <a:lstStyle/>
        <a:p>
          <a:pPr algn="r" rtl="1">
            <a:buNone/>
          </a:pPr>
          <a:r>
            <a:rPr lang="ar-EG" b="1" dirty="0">
              <a:solidFill>
                <a:schemeClr val="tx1"/>
              </a:solidFill>
            </a:rPr>
            <a:t>1- يبين الأسباب التي تترتب على انقضاء الشركة.</a:t>
          </a:r>
        </a:p>
      </dgm:t>
    </dgm:pt>
    <dgm:pt modelId="{66996F58-FDB6-4323-91AD-BEC6ACC29DC9}" type="parTrans" cxnId="{CC58E933-1E07-42A5-8EF0-19D8E6C755E6}">
      <dgm:prSet/>
      <dgm:spPr/>
      <dgm:t>
        <a:bodyPr/>
        <a:lstStyle/>
        <a:p>
          <a:pPr rtl="1"/>
          <a:endParaRPr lang="ar-EG"/>
        </a:p>
      </dgm:t>
    </dgm:pt>
    <dgm:pt modelId="{4DEFA32C-0882-4DAA-8C01-3BCA61D815A5}" type="sibTrans" cxnId="{CC58E933-1E07-42A5-8EF0-19D8E6C755E6}">
      <dgm:prSet/>
      <dgm:spPr/>
      <dgm:t>
        <a:bodyPr/>
        <a:lstStyle/>
        <a:p>
          <a:pPr rtl="1"/>
          <a:endParaRPr lang="ar-EG"/>
        </a:p>
      </dgm:t>
    </dgm:pt>
    <dgm:pt modelId="{4C4C4606-64B4-4EDF-8077-0FD0EC44AD89}">
      <dgm:prSet/>
      <dgm:spPr/>
      <dgm:t>
        <a:bodyPr/>
        <a:lstStyle/>
        <a:p>
          <a:pPr algn="r" rtl="1">
            <a:buNone/>
          </a:pPr>
          <a:r>
            <a:rPr lang="ar-EG" b="1" dirty="0">
              <a:solidFill>
                <a:schemeClr val="tx1"/>
              </a:solidFill>
            </a:rPr>
            <a:t>2- يحدد الأحكام القانونية لعملية تصفية الشركة.</a:t>
          </a:r>
          <a:endParaRPr lang="en-US" b="1" dirty="0">
            <a:solidFill>
              <a:schemeClr val="tx1"/>
            </a:solidFill>
          </a:endParaRPr>
        </a:p>
      </dgm:t>
    </dgm:pt>
    <dgm:pt modelId="{F7584547-FF49-4FBD-942A-734908EFC725}" type="parTrans" cxnId="{F07B489B-277D-4670-8C21-8455BC49F5B6}">
      <dgm:prSet/>
      <dgm:spPr/>
      <dgm:t>
        <a:bodyPr/>
        <a:lstStyle/>
        <a:p>
          <a:pPr rtl="1"/>
          <a:endParaRPr lang="ar-EG"/>
        </a:p>
      </dgm:t>
    </dgm:pt>
    <dgm:pt modelId="{4E773DAE-BC44-4C2D-AB7C-BB4B95D079D7}" type="sibTrans" cxnId="{F07B489B-277D-4670-8C21-8455BC49F5B6}">
      <dgm:prSet/>
      <dgm:spPr/>
      <dgm:t>
        <a:bodyPr/>
        <a:lstStyle/>
        <a:p>
          <a:pPr rtl="1"/>
          <a:endParaRPr lang="ar-EG"/>
        </a:p>
      </dgm:t>
    </dgm:pt>
    <dgm:pt modelId="{17C5A658-D47D-4112-9041-364B388D9C0A}">
      <dgm:prSet/>
      <dgm:spPr/>
      <dgm:t>
        <a:bodyPr/>
        <a:lstStyle/>
        <a:p>
          <a:pPr algn="r" rtl="1">
            <a:buNone/>
          </a:pPr>
          <a:r>
            <a:rPr lang="ar-EG" b="1" dirty="0">
              <a:solidFill>
                <a:schemeClr val="tx1"/>
              </a:solidFill>
            </a:rPr>
            <a:t>3- يستعرض أحكام قسمة الشركة وقواعدها.</a:t>
          </a:r>
          <a:endParaRPr lang="en-US" b="1" dirty="0">
            <a:solidFill>
              <a:schemeClr val="tx1"/>
            </a:solidFill>
          </a:endParaRPr>
        </a:p>
      </dgm:t>
    </dgm:pt>
    <dgm:pt modelId="{3256D25C-EDCB-4389-A994-179FBE4B5F86}" type="parTrans" cxnId="{E269FD4B-C8C4-4810-A787-7ACCECE93F31}">
      <dgm:prSet/>
      <dgm:spPr/>
      <dgm:t>
        <a:bodyPr/>
        <a:lstStyle/>
        <a:p>
          <a:pPr rtl="1"/>
          <a:endParaRPr lang="ar-EG"/>
        </a:p>
      </dgm:t>
    </dgm:pt>
    <dgm:pt modelId="{97043F00-B3F7-46EB-B861-52EA5A559101}" type="sibTrans" cxnId="{E269FD4B-C8C4-4810-A787-7ACCECE93F31}">
      <dgm:prSet/>
      <dgm:spPr/>
      <dgm:t>
        <a:bodyPr/>
        <a:lstStyle/>
        <a:p>
          <a:pPr rtl="1"/>
          <a:endParaRPr lang="ar-EG"/>
        </a:p>
      </dgm:t>
    </dgm:pt>
    <dgm:pt modelId="{6A599AFB-1ECF-47DF-B580-25044BAA4320}">
      <dgm:prSet/>
      <dgm:spPr/>
      <dgm:t>
        <a:bodyPr/>
        <a:lstStyle/>
        <a:p>
          <a:pPr algn="r" rtl="1">
            <a:buNone/>
          </a:pPr>
          <a:r>
            <a:rPr lang="ar-EG" b="1" dirty="0">
              <a:solidFill>
                <a:schemeClr val="tx1"/>
              </a:solidFill>
            </a:rPr>
            <a:t>4- يستوعب المقصود بتقادم دعاوى الغير ضد الشركاء.</a:t>
          </a:r>
          <a:endParaRPr lang="en-US" b="1" dirty="0">
            <a:solidFill>
              <a:schemeClr val="tx1"/>
            </a:solidFill>
          </a:endParaRPr>
        </a:p>
      </dgm:t>
    </dgm:pt>
    <dgm:pt modelId="{FB4CCB8F-FEEE-4180-A5FF-7047158AA3D1}" type="parTrans" cxnId="{4CDE815A-DE09-441D-B1D3-A13CCD596A92}">
      <dgm:prSet/>
      <dgm:spPr/>
      <dgm:t>
        <a:bodyPr/>
        <a:lstStyle/>
        <a:p>
          <a:pPr rtl="1"/>
          <a:endParaRPr lang="ar-EG"/>
        </a:p>
      </dgm:t>
    </dgm:pt>
    <dgm:pt modelId="{58889F1B-F9E5-48A3-A3A7-50A6711B547D}" type="sibTrans" cxnId="{4CDE815A-DE09-441D-B1D3-A13CCD596A92}">
      <dgm:prSet/>
      <dgm:spPr/>
      <dgm:t>
        <a:bodyPr/>
        <a:lstStyle/>
        <a:p>
          <a:pPr rtl="1"/>
          <a:endParaRPr lang="ar-EG"/>
        </a:p>
      </dgm:t>
    </dgm:pt>
    <dgm:pt modelId="{72266274-7C3B-4BEF-9F2D-9778856E3C49}" type="pres">
      <dgm:prSet presAssocID="{6CCD2435-B568-40CA-84FE-2BA9F34D0BC3}" presName="Name0" presStyleCnt="0">
        <dgm:presLayoutVars>
          <dgm:chMax val="7"/>
          <dgm:chPref val="7"/>
          <dgm:dir/>
        </dgm:presLayoutVars>
      </dgm:prSet>
      <dgm:spPr/>
    </dgm:pt>
    <dgm:pt modelId="{7E8152FC-F4A4-4A14-833C-EB0AE9B06275}" type="pres">
      <dgm:prSet presAssocID="{6CCD2435-B568-40CA-84FE-2BA9F34D0BC3}" presName="Name1" presStyleCnt="0"/>
      <dgm:spPr/>
    </dgm:pt>
    <dgm:pt modelId="{97531A9C-4F3F-48C5-9B26-32D135F70422}" type="pres">
      <dgm:prSet presAssocID="{6CCD2435-B568-40CA-84FE-2BA9F34D0BC3}" presName="cycle" presStyleCnt="0"/>
      <dgm:spPr/>
    </dgm:pt>
    <dgm:pt modelId="{9CCFF347-0F8B-4602-BE84-8C771E126D8A}" type="pres">
      <dgm:prSet presAssocID="{6CCD2435-B568-40CA-84FE-2BA9F34D0BC3}" presName="srcNode" presStyleLbl="node1" presStyleIdx="0" presStyleCnt="6"/>
      <dgm:spPr/>
    </dgm:pt>
    <dgm:pt modelId="{7F589831-326D-4D20-BC39-95515AFA0859}" type="pres">
      <dgm:prSet presAssocID="{6CCD2435-B568-40CA-84FE-2BA9F34D0BC3}" presName="conn" presStyleLbl="parChTrans1D2" presStyleIdx="0" presStyleCnt="1"/>
      <dgm:spPr/>
    </dgm:pt>
    <dgm:pt modelId="{C7FE6AA0-7B13-44BB-ABEA-633C3B2B9091}" type="pres">
      <dgm:prSet presAssocID="{6CCD2435-B568-40CA-84FE-2BA9F34D0BC3}" presName="extraNode" presStyleLbl="node1" presStyleIdx="0" presStyleCnt="6"/>
      <dgm:spPr/>
    </dgm:pt>
    <dgm:pt modelId="{D7DB7579-E5B6-42F5-853C-0E3A8BE972E8}" type="pres">
      <dgm:prSet presAssocID="{6CCD2435-B568-40CA-84FE-2BA9F34D0BC3}" presName="dstNode" presStyleLbl="node1" presStyleIdx="0" presStyleCnt="6"/>
      <dgm:spPr/>
    </dgm:pt>
    <dgm:pt modelId="{E56185E5-9363-470B-87F8-532016D455FC}" type="pres">
      <dgm:prSet presAssocID="{142FE863-7D1E-4081-90E0-F1C7388F91AF}" presName="text_1" presStyleLbl="node1" presStyleIdx="0" presStyleCnt="6">
        <dgm:presLayoutVars>
          <dgm:bulletEnabled val="1"/>
        </dgm:presLayoutVars>
      </dgm:prSet>
      <dgm:spPr/>
    </dgm:pt>
    <dgm:pt modelId="{6BCBED58-29EF-42B9-9648-07B5B28F7374}" type="pres">
      <dgm:prSet presAssocID="{142FE863-7D1E-4081-90E0-F1C7388F91AF}" presName="accent_1" presStyleCnt="0"/>
      <dgm:spPr/>
    </dgm:pt>
    <dgm:pt modelId="{2279E13E-DCBE-4C26-8260-54BB66348F2A}" type="pres">
      <dgm:prSet presAssocID="{142FE863-7D1E-4081-90E0-F1C7388F91AF}" presName="accentRepeatNode" presStyleLbl="solidFgAcc1" presStyleIdx="0" presStyleCnt="6"/>
      <dgm:spPr/>
    </dgm:pt>
    <dgm:pt modelId="{C1F61C2E-2600-49B3-8F63-937A282D8FC8}" type="pres">
      <dgm:prSet presAssocID="{48AEDB31-26C7-483F-83C6-CB5D63014D0F}" presName="text_2" presStyleLbl="node1" presStyleIdx="1" presStyleCnt="6">
        <dgm:presLayoutVars>
          <dgm:bulletEnabled val="1"/>
        </dgm:presLayoutVars>
      </dgm:prSet>
      <dgm:spPr/>
    </dgm:pt>
    <dgm:pt modelId="{C052C477-E940-4138-A3EF-F01FBC383C3E}" type="pres">
      <dgm:prSet presAssocID="{48AEDB31-26C7-483F-83C6-CB5D63014D0F}" presName="accent_2" presStyleCnt="0"/>
      <dgm:spPr/>
    </dgm:pt>
    <dgm:pt modelId="{25CBE73B-C8FD-4689-8D95-E8CEC29990A7}" type="pres">
      <dgm:prSet presAssocID="{48AEDB31-26C7-483F-83C6-CB5D63014D0F}" presName="accentRepeatNode" presStyleLbl="solidFgAcc1" presStyleIdx="1" presStyleCnt="6"/>
      <dgm:spPr/>
    </dgm:pt>
    <dgm:pt modelId="{BAA9CC2E-F0A5-42F2-A131-D2D6BDB6F8D9}" type="pres">
      <dgm:prSet presAssocID="{A96ACB76-57B0-421C-AFA4-8BD0CE522107}" presName="text_3" presStyleLbl="node1" presStyleIdx="2" presStyleCnt="6">
        <dgm:presLayoutVars>
          <dgm:bulletEnabled val="1"/>
        </dgm:presLayoutVars>
      </dgm:prSet>
      <dgm:spPr/>
    </dgm:pt>
    <dgm:pt modelId="{07968ED6-CF30-4FA6-8694-8347AB6FE97A}" type="pres">
      <dgm:prSet presAssocID="{A96ACB76-57B0-421C-AFA4-8BD0CE522107}" presName="accent_3" presStyleCnt="0"/>
      <dgm:spPr/>
    </dgm:pt>
    <dgm:pt modelId="{4F0E19A1-5542-4F9D-B984-0261544972F7}" type="pres">
      <dgm:prSet presAssocID="{A96ACB76-57B0-421C-AFA4-8BD0CE522107}" presName="accentRepeatNode" presStyleLbl="solidFgAcc1" presStyleIdx="2" presStyleCnt="6"/>
      <dgm:spPr/>
    </dgm:pt>
    <dgm:pt modelId="{F366ECEE-C166-435A-B2EB-4F7E6C78D23E}" type="pres">
      <dgm:prSet presAssocID="{4C4C4606-64B4-4EDF-8077-0FD0EC44AD89}" presName="text_4" presStyleLbl="node1" presStyleIdx="3" presStyleCnt="6">
        <dgm:presLayoutVars>
          <dgm:bulletEnabled val="1"/>
        </dgm:presLayoutVars>
      </dgm:prSet>
      <dgm:spPr/>
    </dgm:pt>
    <dgm:pt modelId="{7A0E06D3-0214-420F-8822-3155C2DDB18A}" type="pres">
      <dgm:prSet presAssocID="{4C4C4606-64B4-4EDF-8077-0FD0EC44AD89}" presName="accent_4" presStyleCnt="0"/>
      <dgm:spPr/>
    </dgm:pt>
    <dgm:pt modelId="{E348D9DE-7EAE-4D87-A507-CEC0AF3476C2}" type="pres">
      <dgm:prSet presAssocID="{4C4C4606-64B4-4EDF-8077-0FD0EC44AD89}" presName="accentRepeatNode" presStyleLbl="solidFgAcc1" presStyleIdx="3" presStyleCnt="6"/>
      <dgm:spPr/>
    </dgm:pt>
    <dgm:pt modelId="{FFFE0D5B-1A3B-476D-93C0-855FDA03DD5E}" type="pres">
      <dgm:prSet presAssocID="{17C5A658-D47D-4112-9041-364B388D9C0A}" presName="text_5" presStyleLbl="node1" presStyleIdx="4" presStyleCnt="6">
        <dgm:presLayoutVars>
          <dgm:bulletEnabled val="1"/>
        </dgm:presLayoutVars>
      </dgm:prSet>
      <dgm:spPr/>
    </dgm:pt>
    <dgm:pt modelId="{8AB98E33-D514-46F6-8A21-CB48A58E2D61}" type="pres">
      <dgm:prSet presAssocID="{17C5A658-D47D-4112-9041-364B388D9C0A}" presName="accent_5" presStyleCnt="0"/>
      <dgm:spPr/>
    </dgm:pt>
    <dgm:pt modelId="{FD2C0761-A6D9-4307-AFAB-F6E9F4092755}" type="pres">
      <dgm:prSet presAssocID="{17C5A658-D47D-4112-9041-364B388D9C0A}" presName="accentRepeatNode" presStyleLbl="solidFgAcc1" presStyleIdx="4" presStyleCnt="6"/>
      <dgm:spPr/>
    </dgm:pt>
    <dgm:pt modelId="{7BBFD555-A36E-4B65-B943-B25A213369FF}" type="pres">
      <dgm:prSet presAssocID="{6A599AFB-1ECF-47DF-B580-25044BAA4320}" presName="text_6" presStyleLbl="node1" presStyleIdx="5" presStyleCnt="6">
        <dgm:presLayoutVars>
          <dgm:bulletEnabled val="1"/>
        </dgm:presLayoutVars>
      </dgm:prSet>
      <dgm:spPr/>
    </dgm:pt>
    <dgm:pt modelId="{08F68C29-63DA-4658-92B1-20E41BD7D58A}" type="pres">
      <dgm:prSet presAssocID="{6A599AFB-1ECF-47DF-B580-25044BAA4320}" presName="accent_6" presStyleCnt="0"/>
      <dgm:spPr/>
    </dgm:pt>
    <dgm:pt modelId="{8B43FE54-1193-4B05-97EC-90B77C122681}" type="pres">
      <dgm:prSet presAssocID="{6A599AFB-1ECF-47DF-B580-25044BAA4320}" presName="accentRepeatNode" presStyleLbl="solidFgAcc1" presStyleIdx="5" presStyleCnt="6"/>
      <dgm:spPr/>
    </dgm:pt>
  </dgm:ptLst>
  <dgm:cxnLst>
    <dgm:cxn modelId="{36916601-EBE3-48EE-A71E-EF0D912DB773}" type="presOf" srcId="{A96ACB76-57B0-421C-AFA4-8BD0CE522107}" destId="{BAA9CC2E-F0A5-42F2-A131-D2D6BDB6F8D9}" srcOrd="0" destOrd="0" presId="urn:microsoft.com/office/officeart/2008/layout/VerticalCurvedList"/>
    <dgm:cxn modelId="{CC58E933-1E07-42A5-8EF0-19D8E6C755E6}" srcId="{6CCD2435-B568-40CA-84FE-2BA9F34D0BC3}" destId="{A96ACB76-57B0-421C-AFA4-8BD0CE522107}" srcOrd="2" destOrd="0" parTransId="{66996F58-FDB6-4323-91AD-BEC6ACC29DC9}" sibTransId="{4DEFA32C-0882-4DAA-8C01-3BCA61D815A5}"/>
    <dgm:cxn modelId="{E269FD4B-C8C4-4810-A787-7ACCECE93F31}" srcId="{6CCD2435-B568-40CA-84FE-2BA9F34D0BC3}" destId="{17C5A658-D47D-4112-9041-364B388D9C0A}" srcOrd="4" destOrd="0" parTransId="{3256D25C-EDCB-4389-A994-179FBE4B5F86}" sibTransId="{97043F00-B3F7-46EB-B861-52EA5A559101}"/>
    <dgm:cxn modelId="{0067B277-E05A-4926-AA6E-AFF8B409E6BA}" srcId="{6CCD2435-B568-40CA-84FE-2BA9F34D0BC3}" destId="{48AEDB31-26C7-483F-83C6-CB5D63014D0F}" srcOrd="1" destOrd="0" parTransId="{A5934013-97D8-4C33-8ABC-658F743420F8}" sibTransId="{61B9A139-69B7-4C85-8D43-265C804501CF}"/>
    <dgm:cxn modelId="{4CDE815A-DE09-441D-B1D3-A13CCD596A92}" srcId="{6CCD2435-B568-40CA-84FE-2BA9F34D0BC3}" destId="{6A599AFB-1ECF-47DF-B580-25044BAA4320}" srcOrd="5" destOrd="0" parTransId="{FB4CCB8F-FEEE-4180-A5FF-7047158AA3D1}" sibTransId="{58889F1B-F9E5-48A3-A3A7-50A6711B547D}"/>
    <dgm:cxn modelId="{B8F95085-80F0-4E1A-90E5-D992A49BF1B6}" type="presOf" srcId="{48AEDB31-26C7-483F-83C6-CB5D63014D0F}" destId="{C1F61C2E-2600-49B3-8F63-937A282D8FC8}" srcOrd="0" destOrd="0" presId="urn:microsoft.com/office/officeart/2008/layout/VerticalCurvedList"/>
    <dgm:cxn modelId="{C9A2618F-BC96-47E1-A240-31F1F9C166C2}" srcId="{6CCD2435-B568-40CA-84FE-2BA9F34D0BC3}" destId="{142FE863-7D1E-4081-90E0-F1C7388F91AF}" srcOrd="0" destOrd="0" parTransId="{A1AEAB35-2353-41AC-B68F-D683E8036073}" sibTransId="{5021A68E-5F0E-4A05-A002-E47A38E2F081}"/>
    <dgm:cxn modelId="{3527A797-77F2-48F9-B846-0D5C9953795D}" type="presOf" srcId="{17C5A658-D47D-4112-9041-364B388D9C0A}" destId="{FFFE0D5B-1A3B-476D-93C0-855FDA03DD5E}" srcOrd="0" destOrd="0" presId="urn:microsoft.com/office/officeart/2008/layout/VerticalCurvedList"/>
    <dgm:cxn modelId="{F07B489B-277D-4670-8C21-8455BC49F5B6}" srcId="{6CCD2435-B568-40CA-84FE-2BA9F34D0BC3}" destId="{4C4C4606-64B4-4EDF-8077-0FD0EC44AD89}" srcOrd="3" destOrd="0" parTransId="{F7584547-FF49-4FBD-942A-734908EFC725}" sibTransId="{4E773DAE-BC44-4C2D-AB7C-BB4B95D079D7}"/>
    <dgm:cxn modelId="{B42A89AA-2ACA-4E41-AD92-4D05E2C392AF}" type="presOf" srcId="{6CCD2435-B568-40CA-84FE-2BA9F34D0BC3}" destId="{72266274-7C3B-4BEF-9F2D-9778856E3C49}" srcOrd="0" destOrd="0" presId="urn:microsoft.com/office/officeart/2008/layout/VerticalCurvedList"/>
    <dgm:cxn modelId="{B29637CC-5D6C-4062-89F4-48A658DD4AC2}" type="presOf" srcId="{6A599AFB-1ECF-47DF-B580-25044BAA4320}" destId="{7BBFD555-A36E-4B65-B943-B25A213369FF}" srcOrd="0" destOrd="0" presId="urn:microsoft.com/office/officeart/2008/layout/VerticalCurvedList"/>
    <dgm:cxn modelId="{598321E3-4C03-4366-895A-15BE8D05ECE5}" type="presOf" srcId="{5021A68E-5F0E-4A05-A002-E47A38E2F081}" destId="{7F589831-326D-4D20-BC39-95515AFA0859}" srcOrd="0" destOrd="0" presId="urn:microsoft.com/office/officeart/2008/layout/VerticalCurvedList"/>
    <dgm:cxn modelId="{69D6D8EF-6216-4203-9BA6-470735168AED}" type="presOf" srcId="{142FE863-7D1E-4081-90E0-F1C7388F91AF}" destId="{E56185E5-9363-470B-87F8-532016D455FC}" srcOrd="0" destOrd="0" presId="urn:microsoft.com/office/officeart/2008/layout/VerticalCurvedList"/>
    <dgm:cxn modelId="{42293BF5-D086-4D19-AFD3-607BA36AD6CA}" type="presOf" srcId="{4C4C4606-64B4-4EDF-8077-0FD0EC44AD89}" destId="{F366ECEE-C166-435A-B2EB-4F7E6C78D23E}" srcOrd="0" destOrd="0" presId="urn:microsoft.com/office/officeart/2008/layout/VerticalCurvedList"/>
    <dgm:cxn modelId="{FBB2C03B-F590-4D86-9A4F-C45185B34049}" type="presParOf" srcId="{72266274-7C3B-4BEF-9F2D-9778856E3C49}" destId="{7E8152FC-F4A4-4A14-833C-EB0AE9B06275}" srcOrd="0" destOrd="0" presId="urn:microsoft.com/office/officeart/2008/layout/VerticalCurvedList"/>
    <dgm:cxn modelId="{E5911917-3BC2-4177-BC4C-C3F8A0A502D1}" type="presParOf" srcId="{7E8152FC-F4A4-4A14-833C-EB0AE9B06275}" destId="{97531A9C-4F3F-48C5-9B26-32D135F70422}" srcOrd="0" destOrd="0" presId="urn:microsoft.com/office/officeart/2008/layout/VerticalCurvedList"/>
    <dgm:cxn modelId="{370572E9-9F17-4116-8E56-3A27B07D99E7}" type="presParOf" srcId="{97531A9C-4F3F-48C5-9B26-32D135F70422}" destId="{9CCFF347-0F8B-4602-BE84-8C771E126D8A}" srcOrd="0" destOrd="0" presId="urn:microsoft.com/office/officeart/2008/layout/VerticalCurvedList"/>
    <dgm:cxn modelId="{EE7DD661-5E4E-4D87-8AE9-F6286E5E47BA}" type="presParOf" srcId="{97531A9C-4F3F-48C5-9B26-32D135F70422}" destId="{7F589831-326D-4D20-BC39-95515AFA0859}" srcOrd="1" destOrd="0" presId="urn:microsoft.com/office/officeart/2008/layout/VerticalCurvedList"/>
    <dgm:cxn modelId="{1D3B3A2F-2A30-406E-A4B8-A5275A1F7C81}" type="presParOf" srcId="{97531A9C-4F3F-48C5-9B26-32D135F70422}" destId="{C7FE6AA0-7B13-44BB-ABEA-633C3B2B9091}" srcOrd="2" destOrd="0" presId="urn:microsoft.com/office/officeart/2008/layout/VerticalCurvedList"/>
    <dgm:cxn modelId="{00FA0877-E645-42DB-AED5-8C51B2C587AB}" type="presParOf" srcId="{97531A9C-4F3F-48C5-9B26-32D135F70422}" destId="{D7DB7579-E5B6-42F5-853C-0E3A8BE972E8}" srcOrd="3" destOrd="0" presId="urn:microsoft.com/office/officeart/2008/layout/VerticalCurvedList"/>
    <dgm:cxn modelId="{9C790772-AD80-4E92-AC9D-8F95EFD0FA3C}" type="presParOf" srcId="{7E8152FC-F4A4-4A14-833C-EB0AE9B06275}" destId="{E56185E5-9363-470B-87F8-532016D455FC}" srcOrd="1" destOrd="0" presId="urn:microsoft.com/office/officeart/2008/layout/VerticalCurvedList"/>
    <dgm:cxn modelId="{2EC31FA1-D546-4741-BFBC-314468FE5985}" type="presParOf" srcId="{7E8152FC-F4A4-4A14-833C-EB0AE9B06275}" destId="{6BCBED58-29EF-42B9-9648-07B5B28F7374}" srcOrd="2" destOrd="0" presId="urn:microsoft.com/office/officeart/2008/layout/VerticalCurvedList"/>
    <dgm:cxn modelId="{D3E195F3-28B7-4011-AF53-832358CAD355}" type="presParOf" srcId="{6BCBED58-29EF-42B9-9648-07B5B28F7374}" destId="{2279E13E-DCBE-4C26-8260-54BB66348F2A}" srcOrd="0" destOrd="0" presId="urn:microsoft.com/office/officeart/2008/layout/VerticalCurvedList"/>
    <dgm:cxn modelId="{95F5D300-0D11-4391-AAB2-D01C0E53B4BB}" type="presParOf" srcId="{7E8152FC-F4A4-4A14-833C-EB0AE9B06275}" destId="{C1F61C2E-2600-49B3-8F63-937A282D8FC8}" srcOrd="3" destOrd="0" presId="urn:microsoft.com/office/officeart/2008/layout/VerticalCurvedList"/>
    <dgm:cxn modelId="{178F4107-4134-4313-8287-4AC603C0CAC2}" type="presParOf" srcId="{7E8152FC-F4A4-4A14-833C-EB0AE9B06275}" destId="{C052C477-E940-4138-A3EF-F01FBC383C3E}" srcOrd="4" destOrd="0" presId="urn:microsoft.com/office/officeart/2008/layout/VerticalCurvedList"/>
    <dgm:cxn modelId="{79688686-E884-464E-9045-4679EB1F435C}" type="presParOf" srcId="{C052C477-E940-4138-A3EF-F01FBC383C3E}" destId="{25CBE73B-C8FD-4689-8D95-E8CEC29990A7}" srcOrd="0" destOrd="0" presId="urn:microsoft.com/office/officeart/2008/layout/VerticalCurvedList"/>
    <dgm:cxn modelId="{3D90F265-5549-442D-B0D2-C25C168EE0DC}" type="presParOf" srcId="{7E8152FC-F4A4-4A14-833C-EB0AE9B06275}" destId="{BAA9CC2E-F0A5-42F2-A131-D2D6BDB6F8D9}" srcOrd="5" destOrd="0" presId="urn:microsoft.com/office/officeart/2008/layout/VerticalCurvedList"/>
    <dgm:cxn modelId="{0AF39A9E-AA29-4E0F-80E8-21A55F300CC6}" type="presParOf" srcId="{7E8152FC-F4A4-4A14-833C-EB0AE9B06275}" destId="{07968ED6-CF30-4FA6-8694-8347AB6FE97A}" srcOrd="6" destOrd="0" presId="urn:microsoft.com/office/officeart/2008/layout/VerticalCurvedList"/>
    <dgm:cxn modelId="{E2923679-30D5-4C4A-BA08-EF16865EBF0F}" type="presParOf" srcId="{07968ED6-CF30-4FA6-8694-8347AB6FE97A}" destId="{4F0E19A1-5542-4F9D-B984-0261544972F7}" srcOrd="0" destOrd="0" presId="urn:microsoft.com/office/officeart/2008/layout/VerticalCurvedList"/>
    <dgm:cxn modelId="{5A3C1EE8-09DE-4F59-AD51-0CE122405125}" type="presParOf" srcId="{7E8152FC-F4A4-4A14-833C-EB0AE9B06275}" destId="{F366ECEE-C166-435A-B2EB-4F7E6C78D23E}" srcOrd="7" destOrd="0" presId="urn:microsoft.com/office/officeart/2008/layout/VerticalCurvedList"/>
    <dgm:cxn modelId="{41544E65-90E6-4168-8C8A-1BA703898421}" type="presParOf" srcId="{7E8152FC-F4A4-4A14-833C-EB0AE9B06275}" destId="{7A0E06D3-0214-420F-8822-3155C2DDB18A}" srcOrd="8" destOrd="0" presId="urn:microsoft.com/office/officeart/2008/layout/VerticalCurvedList"/>
    <dgm:cxn modelId="{BE5B54DF-5740-484E-9F16-9BCCD63101A2}" type="presParOf" srcId="{7A0E06D3-0214-420F-8822-3155C2DDB18A}" destId="{E348D9DE-7EAE-4D87-A507-CEC0AF3476C2}" srcOrd="0" destOrd="0" presId="urn:microsoft.com/office/officeart/2008/layout/VerticalCurvedList"/>
    <dgm:cxn modelId="{53414C59-94E8-4E1E-9E28-3DD6522B25D0}" type="presParOf" srcId="{7E8152FC-F4A4-4A14-833C-EB0AE9B06275}" destId="{FFFE0D5B-1A3B-476D-93C0-855FDA03DD5E}" srcOrd="9" destOrd="0" presId="urn:microsoft.com/office/officeart/2008/layout/VerticalCurvedList"/>
    <dgm:cxn modelId="{DA6171D0-9237-4770-9595-A6D2C7F36C7D}" type="presParOf" srcId="{7E8152FC-F4A4-4A14-833C-EB0AE9B06275}" destId="{8AB98E33-D514-46F6-8A21-CB48A58E2D61}" srcOrd="10" destOrd="0" presId="urn:microsoft.com/office/officeart/2008/layout/VerticalCurvedList"/>
    <dgm:cxn modelId="{2C6FD86A-AA35-452B-B683-14191A9EC599}" type="presParOf" srcId="{8AB98E33-D514-46F6-8A21-CB48A58E2D61}" destId="{FD2C0761-A6D9-4307-AFAB-F6E9F4092755}" srcOrd="0" destOrd="0" presId="urn:microsoft.com/office/officeart/2008/layout/VerticalCurvedList"/>
    <dgm:cxn modelId="{17737302-77DF-4BB2-92F3-3E335D2326F5}" type="presParOf" srcId="{7E8152FC-F4A4-4A14-833C-EB0AE9B06275}" destId="{7BBFD555-A36E-4B65-B943-B25A213369FF}" srcOrd="11" destOrd="0" presId="urn:microsoft.com/office/officeart/2008/layout/VerticalCurvedList"/>
    <dgm:cxn modelId="{92998058-9F39-4A69-9F35-7C188458245C}" type="presParOf" srcId="{7E8152FC-F4A4-4A14-833C-EB0AE9B06275}" destId="{08F68C29-63DA-4658-92B1-20E41BD7D58A}" srcOrd="12" destOrd="0" presId="urn:microsoft.com/office/officeart/2008/layout/VerticalCurvedList"/>
    <dgm:cxn modelId="{1C902A1F-6135-4ACE-A81E-0AA5C40B17E2}" type="presParOf" srcId="{08F68C29-63DA-4658-92B1-20E41BD7D58A}" destId="{8B43FE54-1193-4B05-97EC-90B77C122681}"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5A88335-3DCC-4566-8139-24A6108CB7DA}" type="doc">
      <dgm:prSet loTypeId="urn:microsoft.com/office/officeart/2005/8/layout/orgChart1" loCatId="hierarchy" qsTypeId="urn:microsoft.com/office/officeart/2005/8/quickstyle/simple3" qsCatId="simple" csTypeId="urn:microsoft.com/office/officeart/2005/8/colors/colorful3" csCatId="colorful" phldr="1"/>
      <dgm:spPr/>
      <dgm:t>
        <a:bodyPr/>
        <a:lstStyle/>
        <a:p>
          <a:pPr rtl="1"/>
          <a:endParaRPr lang="ar-EG"/>
        </a:p>
      </dgm:t>
    </dgm:pt>
    <dgm:pt modelId="{571A4333-9E4D-4762-A66B-D724AD6FE431}">
      <dgm:prSet phldrT="[نص]" custT="1"/>
      <dgm:spPr/>
      <dgm:t>
        <a:bodyPr/>
        <a:lstStyle/>
        <a:p>
          <a:pPr rtl="1">
            <a:buNone/>
          </a:pPr>
          <a:r>
            <a:rPr lang="ar-EG" sz="3600" b="1" dirty="0"/>
            <a:t>مدى جواز مباشرة المصفي لأعمال جديدة أو الاستمرار في الاستغلال</a:t>
          </a:r>
        </a:p>
      </dgm:t>
    </dgm:pt>
    <dgm:pt modelId="{985E7865-6923-4B7C-941A-5EBC5C6E6EA3}" type="parTrans" cxnId="{6EF94CC2-BFAC-4B14-B1E8-2C9773349154}">
      <dgm:prSet/>
      <dgm:spPr/>
      <dgm:t>
        <a:bodyPr/>
        <a:lstStyle/>
        <a:p>
          <a:pPr rtl="1"/>
          <a:endParaRPr lang="ar-EG"/>
        </a:p>
      </dgm:t>
    </dgm:pt>
    <dgm:pt modelId="{FDDDBF12-940B-44C4-B96F-E26A3CF3809B}" type="sibTrans" cxnId="{6EF94CC2-BFAC-4B14-B1E8-2C9773349154}">
      <dgm:prSet/>
      <dgm:spPr/>
      <dgm:t>
        <a:bodyPr/>
        <a:lstStyle/>
        <a:p>
          <a:pPr rtl="1"/>
          <a:endParaRPr lang="ar-EG"/>
        </a:p>
      </dgm:t>
    </dgm:pt>
    <dgm:pt modelId="{CCDD6CD1-353E-455D-8811-8DA18F5DC0D8}" type="asst">
      <dgm:prSet phldrT="[نص]" phldr="0" custT="1"/>
      <dgm:spPr/>
      <dgm:t>
        <a:bodyPr/>
        <a:lstStyle/>
        <a:p>
          <a:pPr rtl="1"/>
          <a:r>
            <a:rPr lang="ar-EG" sz="3200" b="1" dirty="0">
              <a:highlight>
                <a:srgbClr val="FFFF00"/>
              </a:highlight>
            </a:rPr>
            <a:t>ب- الاستمرار في مباشرة نشاط الشركة: </a:t>
          </a:r>
          <a:r>
            <a:rPr lang="ar-EG" sz="3200" b="1" dirty="0"/>
            <a:t>ثار جدل حول حق المصفي في الاستمرار في مباشرة نشاط الشركة، ولكن </a:t>
          </a:r>
          <a:r>
            <a:rPr lang="ar-EG" sz="3200" b="1" dirty="0">
              <a:highlight>
                <a:srgbClr val="00FF00"/>
              </a:highlight>
            </a:rPr>
            <a:t>الراجح أنه لا يوجد ما يمنع من ذلك </a:t>
          </a:r>
          <a:r>
            <a:rPr lang="ar-EG" sz="3200" b="1" dirty="0"/>
            <a:t>إذا كان في هذا الاستمرار </a:t>
          </a:r>
          <a:r>
            <a:rPr lang="ar-EG" sz="3200" b="1" dirty="0">
              <a:highlight>
                <a:srgbClr val="FF0000"/>
              </a:highlight>
            </a:rPr>
            <a:t>تحقيقاً للغرض من التصفية</a:t>
          </a:r>
          <a:r>
            <a:rPr lang="ar-EG" sz="3200" b="1" dirty="0"/>
            <a:t>، ويعتبر أمراً تقتضيه عمليات التصفية ذاتها. </a:t>
          </a:r>
          <a:r>
            <a:rPr lang="ar-EG" sz="3200" b="1" dirty="0">
              <a:highlight>
                <a:srgbClr val="FF00FF"/>
              </a:highlight>
            </a:rPr>
            <a:t>مثال ذلك </a:t>
          </a:r>
          <a:r>
            <a:rPr lang="ar-EG" sz="3200" b="1" dirty="0"/>
            <a:t>أن يستمر المصفي في استغلال المحل التجاري للشركة إلى أجل معقول للحفاظ على قيمته بالحفاظ على عملائه وسمعته التجارية، بحيث يحقق أعلى عائد عند التصرف فيه بالبيع، هذا فضلاً عن أن استمرار التشغيل لا يعد في حقيقته بمثابة أعمال تجارية.</a:t>
          </a:r>
        </a:p>
      </dgm:t>
    </dgm:pt>
    <dgm:pt modelId="{4D9D126A-27BE-4163-9E34-D819AF6B9B59}" type="parTrans" cxnId="{3081426B-2EF2-4AF9-9A11-C7EE87A0E1AC}">
      <dgm:prSet/>
      <dgm:spPr/>
      <dgm:t>
        <a:bodyPr/>
        <a:lstStyle/>
        <a:p>
          <a:pPr rtl="1"/>
          <a:endParaRPr lang="ar-EG"/>
        </a:p>
      </dgm:t>
    </dgm:pt>
    <dgm:pt modelId="{DD203AB6-4877-4A9D-AE33-BD7F4148B215}" type="sibTrans" cxnId="{3081426B-2EF2-4AF9-9A11-C7EE87A0E1AC}">
      <dgm:prSet/>
      <dgm:spPr/>
      <dgm:t>
        <a:bodyPr/>
        <a:lstStyle/>
        <a:p>
          <a:pPr rtl="1"/>
          <a:endParaRPr lang="ar-EG"/>
        </a:p>
      </dgm:t>
    </dgm:pt>
    <dgm:pt modelId="{BB4C68FE-15E5-4A2C-BC07-EA730BDB0CF8}" type="asst">
      <dgm:prSet custT="1"/>
      <dgm:spPr/>
      <dgm:t>
        <a:bodyPr/>
        <a:lstStyle/>
        <a:p>
          <a:pPr rtl="1"/>
          <a:r>
            <a:rPr lang="ar-EG" sz="3200" b="1" dirty="0">
              <a:highlight>
                <a:srgbClr val="FFFF00"/>
              </a:highlight>
            </a:rPr>
            <a:t>أ- مباشرة أعمال جديدة: </a:t>
          </a:r>
          <a:r>
            <a:rPr lang="ar-EG" sz="3200" b="1" dirty="0">
              <a:highlight>
                <a:srgbClr val="00FF00"/>
              </a:highlight>
            </a:rPr>
            <a:t>الأصل</a:t>
          </a:r>
          <a:r>
            <a:rPr lang="ar-EG" sz="3200" b="1" dirty="0"/>
            <a:t> أنه </a:t>
          </a:r>
          <a:r>
            <a:rPr lang="ar-EG" sz="3200" b="1" dirty="0">
              <a:highlight>
                <a:srgbClr val="FF0000"/>
              </a:highlight>
            </a:rPr>
            <a:t>لا يجوز </a:t>
          </a:r>
          <a:r>
            <a:rPr lang="ar-EG" sz="3200" b="1" dirty="0"/>
            <a:t>للمصفي مباشرة أعمال جديدة لأن الهدف من التصفية هو إنهاء الآثار التي خلفتها الشركة في الواقع القانوني، والقيام بأعمال جديدة يتنافى مع تحقيق هذا الهدف. </a:t>
          </a:r>
          <a:r>
            <a:rPr lang="ar-EG" sz="3200" b="1" dirty="0">
              <a:highlight>
                <a:srgbClr val="FF00FF"/>
              </a:highlight>
            </a:rPr>
            <a:t>ألا أن تكون لازمة لإتمام أعمال التصفية</a:t>
          </a:r>
          <a:r>
            <a:rPr lang="ar-EG" sz="3200" b="1" dirty="0"/>
            <a:t>.</a:t>
          </a:r>
        </a:p>
      </dgm:t>
    </dgm:pt>
    <dgm:pt modelId="{6EAB895F-1E65-4D4A-ADF7-DD4922A56A91}" type="parTrans" cxnId="{60CEF4CB-9752-4FEA-9AB7-030E1C18A65F}">
      <dgm:prSet/>
      <dgm:spPr/>
      <dgm:t>
        <a:bodyPr/>
        <a:lstStyle/>
        <a:p>
          <a:pPr rtl="1"/>
          <a:endParaRPr lang="ar-EG"/>
        </a:p>
      </dgm:t>
    </dgm:pt>
    <dgm:pt modelId="{A4F995C0-BF44-44A5-8D54-1398C808EDBD}" type="sibTrans" cxnId="{60CEF4CB-9752-4FEA-9AB7-030E1C18A65F}">
      <dgm:prSet/>
      <dgm:spPr/>
      <dgm:t>
        <a:bodyPr/>
        <a:lstStyle/>
        <a:p>
          <a:pPr rtl="1"/>
          <a:endParaRPr lang="ar-EG"/>
        </a:p>
      </dgm:t>
    </dgm:pt>
    <dgm:pt modelId="{B1A7F081-FBA7-4DFD-956F-AAA4F1A60567}" type="pres">
      <dgm:prSet presAssocID="{25A88335-3DCC-4566-8139-24A6108CB7DA}" presName="hierChild1" presStyleCnt="0">
        <dgm:presLayoutVars>
          <dgm:orgChart val="1"/>
          <dgm:chPref val="1"/>
          <dgm:dir/>
          <dgm:animOne val="branch"/>
          <dgm:animLvl val="lvl"/>
          <dgm:resizeHandles/>
        </dgm:presLayoutVars>
      </dgm:prSet>
      <dgm:spPr/>
    </dgm:pt>
    <dgm:pt modelId="{E8634511-4C9E-4D70-8426-DF6C7BB9F97D}" type="pres">
      <dgm:prSet presAssocID="{571A4333-9E4D-4762-A66B-D724AD6FE431}" presName="hierRoot1" presStyleCnt="0">
        <dgm:presLayoutVars>
          <dgm:hierBranch val="init"/>
        </dgm:presLayoutVars>
      </dgm:prSet>
      <dgm:spPr/>
    </dgm:pt>
    <dgm:pt modelId="{76347303-AA4C-4202-9636-8CBF3EE32472}" type="pres">
      <dgm:prSet presAssocID="{571A4333-9E4D-4762-A66B-D724AD6FE431}" presName="rootComposite1" presStyleCnt="0"/>
      <dgm:spPr/>
    </dgm:pt>
    <dgm:pt modelId="{4B509A73-B542-4166-A123-2A48800FB8C6}" type="pres">
      <dgm:prSet presAssocID="{571A4333-9E4D-4762-A66B-D724AD6FE431}" presName="rootText1" presStyleLbl="node0" presStyleIdx="0" presStyleCnt="1" custScaleX="530340" custScaleY="115201" custLinFactNeighborX="-2800" custLinFactNeighborY="-60194">
        <dgm:presLayoutVars>
          <dgm:chPref val="3"/>
        </dgm:presLayoutVars>
      </dgm:prSet>
      <dgm:spPr/>
    </dgm:pt>
    <dgm:pt modelId="{175D20F2-FF85-4F1F-ACBD-22E1D37BF860}" type="pres">
      <dgm:prSet presAssocID="{571A4333-9E4D-4762-A66B-D724AD6FE431}" presName="rootConnector1" presStyleLbl="node1" presStyleIdx="0" presStyleCnt="0"/>
      <dgm:spPr/>
    </dgm:pt>
    <dgm:pt modelId="{9DF3DF77-42EC-4BDE-9FD7-69F6480BE4A6}" type="pres">
      <dgm:prSet presAssocID="{571A4333-9E4D-4762-A66B-D724AD6FE431}" presName="hierChild2" presStyleCnt="0"/>
      <dgm:spPr/>
    </dgm:pt>
    <dgm:pt modelId="{2A05B014-9714-4073-9C87-68D5FD360711}" type="pres">
      <dgm:prSet presAssocID="{571A4333-9E4D-4762-A66B-D724AD6FE431}" presName="hierChild3" presStyleCnt="0"/>
      <dgm:spPr/>
    </dgm:pt>
    <dgm:pt modelId="{95017D6C-E07D-4E3F-A52A-5F89122E0667}" type="pres">
      <dgm:prSet presAssocID="{4D9D126A-27BE-4163-9E34-D819AF6B9B59}" presName="Name111" presStyleLbl="parChTrans1D2" presStyleIdx="0" presStyleCnt="2"/>
      <dgm:spPr/>
    </dgm:pt>
    <dgm:pt modelId="{ED17381A-CCD0-4AD2-8F35-314D806535CA}" type="pres">
      <dgm:prSet presAssocID="{CCDD6CD1-353E-455D-8811-8DA18F5DC0D8}" presName="hierRoot3" presStyleCnt="0">
        <dgm:presLayoutVars>
          <dgm:hierBranch val="init"/>
        </dgm:presLayoutVars>
      </dgm:prSet>
      <dgm:spPr/>
    </dgm:pt>
    <dgm:pt modelId="{FD64513B-C6F7-4E17-A521-39441FF26174}" type="pres">
      <dgm:prSet presAssocID="{CCDD6CD1-353E-455D-8811-8DA18F5DC0D8}" presName="rootComposite3" presStyleCnt="0"/>
      <dgm:spPr/>
    </dgm:pt>
    <dgm:pt modelId="{3BC71A64-FA4F-487D-ABC5-D85E9902E5F6}" type="pres">
      <dgm:prSet presAssocID="{CCDD6CD1-353E-455D-8811-8DA18F5DC0D8}" presName="rootText3" presStyleLbl="asst1" presStyleIdx="0" presStyleCnt="2" custScaleX="351735" custScaleY="513437" custLinFactNeighborX="-3777" custLinFactNeighborY="-5187">
        <dgm:presLayoutVars>
          <dgm:chPref val="3"/>
        </dgm:presLayoutVars>
      </dgm:prSet>
      <dgm:spPr/>
    </dgm:pt>
    <dgm:pt modelId="{38C6B487-23DA-4BDB-A87A-230E69DFA1CB}" type="pres">
      <dgm:prSet presAssocID="{CCDD6CD1-353E-455D-8811-8DA18F5DC0D8}" presName="rootConnector3" presStyleLbl="asst1" presStyleIdx="0" presStyleCnt="2"/>
      <dgm:spPr/>
    </dgm:pt>
    <dgm:pt modelId="{55D44177-140B-424C-A525-C70DE18C8332}" type="pres">
      <dgm:prSet presAssocID="{CCDD6CD1-353E-455D-8811-8DA18F5DC0D8}" presName="hierChild6" presStyleCnt="0"/>
      <dgm:spPr/>
    </dgm:pt>
    <dgm:pt modelId="{E968A48A-A2F6-467D-A60A-5075CC300E49}" type="pres">
      <dgm:prSet presAssocID="{CCDD6CD1-353E-455D-8811-8DA18F5DC0D8}" presName="hierChild7" presStyleCnt="0"/>
      <dgm:spPr/>
    </dgm:pt>
    <dgm:pt modelId="{279BAC83-ABB6-432A-800C-D93CE4D49A61}" type="pres">
      <dgm:prSet presAssocID="{6EAB895F-1E65-4D4A-ADF7-DD4922A56A91}" presName="Name111" presStyleLbl="parChTrans1D2" presStyleIdx="1" presStyleCnt="2"/>
      <dgm:spPr/>
    </dgm:pt>
    <dgm:pt modelId="{64F02CC0-6BE0-4321-BA8A-D7A9AB226940}" type="pres">
      <dgm:prSet presAssocID="{BB4C68FE-15E5-4A2C-BC07-EA730BDB0CF8}" presName="hierRoot3" presStyleCnt="0">
        <dgm:presLayoutVars>
          <dgm:hierBranch val="init"/>
        </dgm:presLayoutVars>
      </dgm:prSet>
      <dgm:spPr/>
    </dgm:pt>
    <dgm:pt modelId="{CC8BDED0-6950-432C-8AE0-1C8130012995}" type="pres">
      <dgm:prSet presAssocID="{BB4C68FE-15E5-4A2C-BC07-EA730BDB0CF8}" presName="rootComposite3" presStyleCnt="0"/>
      <dgm:spPr/>
    </dgm:pt>
    <dgm:pt modelId="{AF15EBF3-BF21-4939-8BC3-BE598BCF91CB}" type="pres">
      <dgm:prSet presAssocID="{BB4C68FE-15E5-4A2C-BC07-EA730BDB0CF8}" presName="rootText3" presStyleLbl="asst1" presStyleIdx="1" presStyleCnt="2" custScaleX="207820" custScaleY="504158" custLinFactNeighborX="-4581" custLinFactNeighborY="-9188">
        <dgm:presLayoutVars>
          <dgm:chPref val="3"/>
        </dgm:presLayoutVars>
      </dgm:prSet>
      <dgm:spPr/>
    </dgm:pt>
    <dgm:pt modelId="{485841F7-DE73-4912-8C50-9F31514B77AE}" type="pres">
      <dgm:prSet presAssocID="{BB4C68FE-15E5-4A2C-BC07-EA730BDB0CF8}" presName="rootConnector3" presStyleLbl="asst1" presStyleIdx="1" presStyleCnt="2"/>
      <dgm:spPr/>
    </dgm:pt>
    <dgm:pt modelId="{ECC1FA1B-322C-442A-AACC-B834C8C3BEA0}" type="pres">
      <dgm:prSet presAssocID="{BB4C68FE-15E5-4A2C-BC07-EA730BDB0CF8}" presName="hierChild6" presStyleCnt="0"/>
      <dgm:spPr/>
    </dgm:pt>
    <dgm:pt modelId="{6F9D859D-6CCE-4E3E-A7AF-DCFE8DC923C9}" type="pres">
      <dgm:prSet presAssocID="{BB4C68FE-15E5-4A2C-BC07-EA730BDB0CF8}" presName="hierChild7" presStyleCnt="0"/>
      <dgm:spPr/>
    </dgm:pt>
  </dgm:ptLst>
  <dgm:cxnLst>
    <dgm:cxn modelId="{3D9EC533-2FC0-4884-9101-F282FBCC275F}" type="presOf" srcId="{571A4333-9E4D-4762-A66B-D724AD6FE431}" destId="{175D20F2-FF85-4F1F-ACBD-22E1D37BF860}" srcOrd="1" destOrd="0" presId="urn:microsoft.com/office/officeart/2005/8/layout/orgChart1"/>
    <dgm:cxn modelId="{7B80AC40-76CA-4E84-8137-B5B5A4724A3C}" type="presOf" srcId="{571A4333-9E4D-4762-A66B-D724AD6FE431}" destId="{4B509A73-B542-4166-A123-2A48800FB8C6}" srcOrd="0" destOrd="0" presId="urn:microsoft.com/office/officeart/2005/8/layout/orgChart1"/>
    <dgm:cxn modelId="{3081426B-2EF2-4AF9-9A11-C7EE87A0E1AC}" srcId="{571A4333-9E4D-4762-A66B-D724AD6FE431}" destId="{CCDD6CD1-353E-455D-8811-8DA18F5DC0D8}" srcOrd="0" destOrd="0" parTransId="{4D9D126A-27BE-4163-9E34-D819AF6B9B59}" sibTransId="{DD203AB6-4877-4A9D-AE33-BD7F4148B215}"/>
    <dgm:cxn modelId="{CC6F7B86-815E-46CE-8CF6-AA47399D3B04}" type="presOf" srcId="{BB4C68FE-15E5-4A2C-BC07-EA730BDB0CF8}" destId="{485841F7-DE73-4912-8C50-9F31514B77AE}" srcOrd="1" destOrd="0" presId="urn:microsoft.com/office/officeart/2005/8/layout/orgChart1"/>
    <dgm:cxn modelId="{5444CBAA-5096-4787-A170-54798A14658A}" type="presOf" srcId="{6EAB895F-1E65-4D4A-ADF7-DD4922A56A91}" destId="{279BAC83-ABB6-432A-800C-D93CE4D49A61}" srcOrd="0" destOrd="0" presId="urn:microsoft.com/office/officeart/2005/8/layout/orgChart1"/>
    <dgm:cxn modelId="{B2D616B3-146D-4FA6-B02F-C0373A2FE78D}" type="presOf" srcId="{25A88335-3DCC-4566-8139-24A6108CB7DA}" destId="{B1A7F081-FBA7-4DFD-956F-AAA4F1A60567}" srcOrd="0" destOrd="0" presId="urn:microsoft.com/office/officeart/2005/8/layout/orgChart1"/>
    <dgm:cxn modelId="{6EF94CC2-BFAC-4B14-B1E8-2C9773349154}" srcId="{25A88335-3DCC-4566-8139-24A6108CB7DA}" destId="{571A4333-9E4D-4762-A66B-D724AD6FE431}" srcOrd="0" destOrd="0" parTransId="{985E7865-6923-4B7C-941A-5EBC5C6E6EA3}" sibTransId="{FDDDBF12-940B-44C4-B96F-E26A3CF3809B}"/>
    <dgm:cxn modelId="{60CEF4CB-9752-4FEA-9AB7-030E1C18A65F}" srcId="{571A4333-9E4D-4762-A66B-D724AD6FE431}" destId="{BB4C68FE-15E5-4A2C-BC07-EA730BDB0CF8}" srcOrd="1" destOrd="0" parTransId="{6EAB895F-1E65-4D4A-ADF7-DD4922A56A91}" sibTransId="{A4F995C0-BF44-44A5-8D54-1398C808EDBD}"/>
    <dgm:cxn modelId="{24DC3ED0-B156-4A21-ACCF-08E9EFB35A06}" type="presOf" srcId="{BB4C68FE-15E5-4A2C-BC07-EA730BDB0CF8}" destId="{AF15EBF3-BF21-4939-8BC3-BE598BCF91CB}" srcOrd="0" destOrd="0" presId="urn:microsoft.com/office/officeart/2005/8/layout/orgChart1"/>
    <dgm:cxn modelId="{CE726CE0-2A0B-420A-AB73-37CC2DB66472}" type="presOf" srcId="{4D9D126A-27BE-4163-9E34-D819AF6B9B59}" destId="{95017D6C-E07D-4E3F-A52A-5F89122E0667}" srcOrd="0" destOrd="0" presId="urn:microsoft.com/office/officeart/2005/8/layout/orgChart1"/>
    <dgm:cxn modelId="{97A374E0-B7B8-4DC1-B3D7-0D6BDE6F3EDD}" type="presOf" srcId="{CCDD6CD1-353E-455D-8811-8DA18F5DC0D8}" destId="{38C6B487-23DA-4BDB-A87A-230E69DFA1CB}" srcOrd="1" destOrd="0" presId="urn:microsoft.com/office/officeart/2005/8/layout/orgChart1"/>
    <dgm:cxn modelId="{5313E6EE-BE1D-42A7-BCD4-17AEBD64648D}" type="presOf" srcId="{CCDD6CD1-353E-455D-8811-8DA18F5DC0D8}" destId="{3BC71A64-FA4F-487D-ABC5-D85E9902E5F6}" srcOrd="0" destOrd="0" presId="urn:microsoft.com/office/officeart/2005/8/layout/orgChart1"/>
    <dgm:cxn modelId="{F7BBB00A-F7B8-4CB2-94B6-86334AA847D3}" type="presParOf" srcId="{B1A7F081-FBA7-4DFD-956F-AAA4F1A60567}" destId="{E8634511-4C9E-4D70-8426-DF6C7BB9F97D}" srcOrd="0" destOrd="0" presId="urn:microsoft.com/office/officeart/2005/8/layout/orgChart1"/>
    <dgm:cxn modelId="{FE1AB4F2-05B6-4E71-B685-27BDAC226930}" type="presParOf" srcId="{E8634511-4C9E-4D70-8426-DF6C7BB9F97D}" destId="{76347303-AA4C-4202-9636-8CBF3EE32472}" srcOrd="0" destOrd="0" presId="urn:microsoft.com/office/officeart/2005/8/layout/orgChart1"/>
    <dgm:cxn modelId="{77B85035-A7A9-49D7-9439-7F17EB34E4D2}" type="presParOf" srcId="{76347303-AA4C-4202-9636-8CBF3EE32472}" destId="{4B509A73-B542-4166-A123-2A48800FB8C6}" srcOrd="0" destOrd="0" presId="urn:microsoft.com/office/officeart/2005/8/layout/orgChart1"/>
    <dgm:cxn modelId="{80123625-3851-4FBB-97E9-D2AC1E6E6648}" type="presParOf" srcId="{76347303-AA4C-4202-9636-8CBF3EE32472}" destId="{175D20F2-FF85-4F1F-ACBD-22E1D37BF860}" srcOrd="1" destOrd="0" presId="urn:microsoft.com/office/officeart/2005/8/layout/orgChart1"/>
    <dgm:cxn modelId="{38FE96FF-0331-4DF8-BD01-4628E38A1059}" type="presParOf" srcId="{E8634511-4C9E-4D70-8426-DF6C7BB9F97D}" destId="{9DF3DF77-42EC-4BDE-9FD7-69F6480BE4A6}" srcOrd="1" destOrd="0" presId="urn:microsoft.com/office/officeart/2005/8/layout/orgChart1"/>
    <dgm:cxn modelId="{82E21FB8-84FA-4B50-8597-6935DEA1720F}" type="presParOf" srcId="{E8634511-4C9E-4D70-8426-DF6C7BB9F97D}" destId="{2A05B014-9714-4073-9C87-68D5FD360711}" srcOrd="2" destOrd="0" presId="urn:microsoft.com/office/officeart/2005/8/layout/orgChart1"/>
    <dgm:cxn modelId="{2425E2F5-8C0F-4C82-ADC6-12168950AF0B}" type="presParOf" srcId="{2A05B014-9714-4073-9C87-68D5FD360711}" destId="{95017D6C-E07D-4E3F-A52A-5F89122E0667}" srcOrd="0" destOrd="0" presId="urn:microsoft.com/office/officeart/2005/8/layout/orgChart1"/>
    <dgm:cxn modelId="{0E58E602-A7CB-440B-8C67-88C1EBF83535}" type="presParOf" srcId="{2A05B014-9714-4073-9C87-68D5FD360711}" destId="{ED17381A-CCD0-4AD2-8F35-314D806535CA}" srcOrd="1" destOrd="0" presId="urn:microsoft.com/office/officeart/2005/8/layout/orgChart1"/>
    <dgm:cxn modelId="{2F966B31-3C34-44D6-96A3-279EDFC54C2E}" type="presParOf" srcId="{ED17381A-CCD0-4AD2-8F35-314D806535CA}" destId="{FD64513B-C6F7-4E17-A521-39441FF26174}" srcOrd="0" destOrd="0" presId="urn:microsoft.com/office/officeart/2005/8/layout/orgChart1"/>
    <dgm:cxn modelId="{8DF0903F-6C38-4F43-847C-B16A274F9099}" type="presParOf" srcId="{FD64513B-C6F7-4E17-A521-39441FF26174}" destId="{3BC71A64-FA4F-487D-ABC5-D85E9902E5F6}" srcOrd="0" destOrd="0" presId="urn:microsoft.com/office/officeart/2005/8/layout/orgChart1"/>
    <dgm:cxn modelId="{0729BC94-9BE7-4EBA-AC18-E473A7DE36F7}" type="presParOf" srcId="{FD64513B-C6F7-4E17-A521-39441FF26174}" destId="{38C6B487-23DA-4BDB-A87A-230E69DFA1CB}" srcOrd="1" destOrd="0" presId="urn:microsoft.com/office/officeart/2005/8/layout/orgChart1"/>
    <dgm:cxn modelId="{83B84DB7-568E-4819-BA61-BC55C28339FB}" type="presParOf" srcId="{ED17381A-CCD0-4AD2-8F35-314D806535CA}" destId="{55D44177-140B-424C-A525-C70DE18C8332}" srcOrd="1" destOrd="0" presId="urn:microsoft.com/office/officeart/2005/8/layout/orgChart1"/>
    <dgm:cxn modelId="{C0F1B698-DFE7-4EAE-AAA1-E8DB5F994C60}" type="presParOf" srcId="{ED17381A-CCD0-4AD2-8F35-314D806535CA}" destId="{E968A48A-A2F6-467D-A60A-5075CC300E49}" srcOrd="2" destOrd="0" presId="urn:microsoft.com/office/officeart/2005/8/layout/orgChart1"/>
    <dgm:cxn modelId="{F8C686AB-20CD-4910-AFAA-F6695F3CDE34}" type="presParOf" srcId="{2A05B014-9714-4073-9C87-68D5FD360711}" destId="{279BAC83-ABB6-432A-800C-D93CE4D49A61}" srcOrd="2" destOrd="0" presId="urn:microsoft.com/office/officeart/2005/8/layout/orgChart1"/>
    <dgm:cxn modelId="{D6068EBB-3123-452F-94CE-1DA0A9CD4761}" type="presParOf" srcId="{2A05B014-9714-4073-9C87-68D5FD360711}" destId="{64F02CC0-6BE0-4321-BA8A-D7A9AB226940}" srcOrd="3" destOrd="0" presId="urn:microsoft.com/office/officeart/2005/8/layout/orgChart1"/>
    <dgm:cxn modelId="{29EF624F-72DD-4776-BE60-32AF8B4DA686}" type="presParOf" srcId="{64F02CC0-6BE0-4321-BA8A-D7A9AB226940}" destId="{CC8BDED0-6950-432C-8AE0-1C8130012995}" srcOrd="0" destOrd="0" presId="urn:microsoft.com/office/officeart/2005/8/layout/orgChart1"/>
    <dgm:cxn modelId="{84418BE3-B617-4BAC-8D79-1B3F86E53CB1}" type="presParOf" srcId="{CC8BDED0-6950-432C-8AE0-1C8130012995}" destId="{AF15EBF3-BF21-4939-8BC3-BE598BCF91CB}" srcOrd="0" destOrd="0" presId="urn:microsoft.com/office/officeart/2005/8/layout/orgChart1"/>
    <dgm:cxn modelId="{7234186B-8B06-4494-9375-8FC9EF37C7E2}" type="presParOf" srcId="{CC8BDED0-6950-432C-8AE0-1C8130012995}" destId="{485841F7-DE73-4912-8C50-9F31514B77AE}" srcOrd="1" destOrd="0" presId="urn:microsoft.com/office/officeart/2005/8/layout/orgChart1"/>
    <dgm:cxn modelId="{2A2E46ED-95F1-4EA0-AF32-88723A56587D}" type="presParOf" srcId="{64F02CC0-6BE0-4321-BA8A-D7A9AB226940}" destId="{ECC1FA1B-322C-442A-AACC-B834C8C3BEA0}" srcOrd="1" destOrd="0" presId="urn:microsoft.com/office/officeart/2005/8/layout/orgChart1"/>
    <dgm:cxn modelId="{CDB93449-EA8F-4525-BAB9-99D5BDD08F63}" type="presParOf" srcId="{64F02CC0-6BE0-4321-BA8A-D7A9AB226940}" destId="{6F9D859D-6CCE-4E3E-A7AF-DCFE8DC923C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5A88335-3DCC-4566-8139-24A6108CB7DA}" type="doc">
      <dgm:prSet loTypeId="urn:microsoft.com/office/officeart/2005/8/layout/orgChart1" loCatId="hierarchy" qsTypeId="urn:microsoft.com/office/officeart/2005/8/quickstyle/simple3" qsCatId="simple" csTypeId="urn:microsoft.com/office/officeart/2005/8/colors/colorful4" csCatId="colorful" phldr="1"/>
      <dgm:spPr/>
      <dgm:t>
        <a:bodyPr/>
        <a:lstStyle/>
        <a:p>
          <a:pPr rtl="1"/>
          <a:endParaRPr lang="ar-EG"/>
        </a:p>
      </dgm:t>
    </dgm:pt>
    <dgm:pt modelId="{571A4333-9E4D-4762-A66B-D724AD6FE431}">
      <dgm:prSet phldrT="[نص]" custT="1"/>
      <dgm:spPr/>
      <dgm:t>
        <a:bodyPr/>
        <a:lstStyle/>
        <a:p>
          <a:pPr rtl="1">
            <a:buNone/>
          </a:pPr>
          <a:r>
            <a:rPr lang="ar-EG" sz="3600" b="1" dirty="0"/>
            <a:t>المركز القانوني للمصفي</a:t>
          </a:r>
        </a:p>
      </dgm:t>
    </dgm:pt>
    <dgm:pt modelId="{985E7865-6923-4B7C-941A-5EBC5C6E6EA3}" type="parTrans" cxnId="{6EF94CC2-BFAC-4B14-B1E8-2C9773349154}">
      <dgm:prSet/>
      <dgm:spPr/>
      <dgm:t>
        <a:bodyPr/>
        <a:lstStyle/>
        <a:p>
          <a:pPr rtl="1"/>
          <a:endParaRPr lang="ar-EG"/>
        </a:p>
      </dgm:t>
    </dgm:pt>
    <dgm:pt modelId="{FDDDBF12-940B-44C4-B96F-E26A3CF3809B}" type="sibTrans" cxnId="{6EF94CC2-BFAC-4B14-B1E8-2C9773349154}">
      <dgm:prSet/>
      <dgm:spPr/>
      <dgm:t>
        <a:bodyPr/>
        <a:lstStyle/>
        <a:p>
          <a:pPr rtl="1"/>
          <a:endParaRPr lang="ar-EG"/>
        </a:p>
      </dgm:t>
    </dgm:pt>
    <dgm:pt modelId="{CCDD6CD1-353E-455D-8811-8DA18F5DC0D8}" type="asst">
      <dgm:prSet phldrT="[نص]" phldr="0" custT="1"/>
      <dgm:spPr/>
      <dgm:t>
        <a:bodyPr/>
        <a:lstStyle/>
        <a:p>
          <a:pPr rtl="1"/>
          <a:r>
            <a:rPr lang="ar-EG" sz="3200" b="1" dirty="0"/>
            <a:t>كما أنه إذا فرض وتقررت </a:t>
          </a:r>
          <a:r>
            <a:rPr lang="ar-EG" sz="3200" b="1" dirty="0">
              <a:highlight>
                <a:srgbClr val="FFFF00"/>
              </a:highlight>
            </a:rPr>
            <a:t>الحراسة القضائية على الشركة لخلاف بين الشركاء </a:t>
          </a:r>
          <a:r>
            <a:rPr lang="ar-EG" sz="3200" b="1" dirty="0"/>
            <a:t>وعين حارساً لإدارتها، ثم حلت الشركة ودخلت طور التصفية وعين مصفياً، فإن الحراسة تزول إذ إن مهمة الحارس تدخل في مهمة المصفي.</a:t>
          </a:r>
        </a:p>
      </dgm:t>
    </dgm:pt>
    <dgm:pt modelId="{4D9D126A-27BE-4163-9E34-D819AF6B9B59}" type="parTrans" cxnId="{3081426B-2EF2-4AF9-9A11-C7EE87A0E1AC}">
      <dgm:prSet/>
      <dgm:spPr/>
      <dgm:t>
        <a:bodyPr/>
        <a:lstStyle/>
        <a:p>
          <a:pPr rtl="1"/>
          <a:endParaRPr lang="ar-EG"/>
        </a:p>
      </dgm:t>
    </dgm:pt>
    <dgm:pt modelId="{DD203AB6-4877-4A9D-AE33-BD7F4148B215}" type="sibTrans" cxnId="{3081426B-2EF2-4AF9-9A11-C7EE87A0E1AC}">
      <dgm:prSet/>
      <dgm:spPr/>
      <dgm:t>
        <a:bodyPr/>
        <a:lstStyle/>
        <a:p>
          <a:pPr rtl="1"/>
          <a:endParaRPr lang="ar-EG"/>
        </a:p>
      </dgm:t>
    </dgm:pt>
    <dgm:pt modelId="{BB4C68FE-15E5-4A2C-BC07-EA730BDB0CF8}" type="asst">
      <dgm:prSet custT="1"/>
      <dgm:spPr/>
      <dgm:t>
        <a:bodyPr/>
        <a:lstStyle/>
        <a:p>
          <a:pPr rtl="1"/>
          <a:r>
            <a:rPr lang="ar-EG" sz="3200" b="1" dirty="0"/>
            <a:t>والمصفي، شأنه في ذلك </a:t>
          </a:r>
          <a:r>
            <a:rPr lang="ar-EG" sz="3200" b="1" dirty="0">
              <a:highlight>
                <a:srgbClr val="FFFF00"/>
              </a:highlight>
            </a:rPr>
            <a:t>شأن المدير</a:t>
          </a:r>
          <a:r>
            <a:rPr lang="ar-EG" sz="3200" b="1" dirty="0"/>
            <a:t>، </a:t>
          </a:r>
          <a:r>
            <a:rPr lang="ar-EG" sz="3200" b="1" dirty="0">
              <a:highlight>
                <a:srgbClr val="00FFFF"/>
              </a:highlight>
            </a:rPr>
            <a:t>ممثل للشركة </a:t>
          </a:r>
          <a:r>
            <a:rPr lang="ar-EG" sz="3200" b="1" dirty="0"/>
            <a:t>باعتبارها شخصاً اعتبارياً. فهو ليس وكيلاً عن الشركاء. ومن ثم يحق له أن </a:t>
          </a:r>
          <a:r>
            <a:rPr lang="ar-EG" sz="3200" b="1" dirty="0">
              <a:highlight>
                <a:srgbClr val="00FFFF"/>
              </a:highlight>
            </a:rPr>
            <a:t>يطالب الشركاء بحصصهم </a:t>
          </a:r>
          <a:r>
            <a:rPr lang="ar-EG" sz="3200" b="1" dirty="0"/>
            <a:t>في رأس مال الشركة، أو بما تبقى في ذمتهم منها. وبناءً على ذلك، فإن المصفي يعد </a:t>
          </a:r>
          <a:r>
            <a:rPr lang="ar-EG" sz="3200" b="1" dirty="0">
              <a:highlight>
                <a:srgbClr val="00FFFF"/>
              </a:highlight>
            </a:rPr>
            <a:t>صاحب الصفة في الدعاوى </a:t>
          </a:r>
          <a:r>
            <a:rPr lang="ar-EG" sz="3200" b="1" dirty="0"/>
            <a:t>التي ترفع من الشركة أو عليها.</a:t>
          </a:r>
        </a:p>
      </dgm:t>
    </dgm:pt>
    <dgm:pt modelId="{6EAB895F-1E65-4D4A-ADF7-DD4922A56A91}" type="parTrans" cxnId="{60CEF4CB-9752-4FEA-9AB7-030E1C18A65F}">
      <dgm:prSet/>
      <dgm:spPr/>
      <dgm:t>
        <a:bodyPr/>
        <a:lstStyle/>
        <a:p>
          <a:pPr rtl="1"/>
          <a:endParaRPr lang="ar-EG"/>
        </a:p>
      </dgm:t>
    </dgm:pt>
    <dgm:pt modelId="{A4F995C0-BF44-44A5-8D54-1398C808EDBD}" type="sibTrans" cxnId="{60CEF4CB-9752-4FEA-9AB7-030E1C18A65F}">
      <dgm:prSet/>
      <dgm:spPr/>
      <dgm:t>
        <a:bodyPr/>
        <a:lstStyle/>
        <a:p>
          <a:pPr rtl="1"/>
          <a:endParaRPr lang="ar-EG"/>
        </a:p>
      </dgm:t>
    </dgm:pt>
    <dgm:pt modelId="{B1A7F081-FBA7-4DFD-956F-AAA4F1A60567}" type="pres">
      <dgm:prSet presAssocID="{25A88335-3DCC-4566-8139-24A6108CB7DA}" presName="hierChild1" presStyleCnt="0">
        <dgm:presLayoutVars>
          <dgm:orgChart val="1"/>
          <dgm:chPref val="1"/>
          <dgm:dir/>
          <dgm:animOne val="branch"/>
          <dgm:animLvl val="lvl"/>
          <dgm:resizeHandles/>
        </dgm:presLayoutVars>
      </dgm:prSet>
      <dgm:spPr/>
    </dgm:pt>
    <dgm:pt modelId="{E8634511-4C9E-4D70-8426-DF6C7BB9F97D}" type="pres">
      <dgm:prSet presAssocID="{571A4333-9E4D-4762-A66B-D724AD6FE431}" presName="hierRoot1" presStyleCnt="0">
        <dgm:presLayoutVars>
          <dgm:hierBranch val="init"/>
        </dgm:presLayoutVars>
      </dgm:prSet>
      <dgm:spPr/>
    </dgm:pt>
    <dgm:pt modelId="{76347303-AA4C-4202-9636-8CBF3EE32472}" type="pres">
      <dgm:prSet presAssocID="{571A4333-9E4D-4762-A66B-D724AD6FE431}" presName="rootComposite1" presStyleCnt="0"/>
      <dgm:spPr/>
    </dgm:pt>
    <dgm:pt modelId="{4B509A73-B542-4166-A123-2A48800FB8C6}" type="pres">
      <dgm:prSet presAssocID="{571A4333-9E4D-4762-A66B-D724AD6FE431}" presName="rootText1" presStyleLbl="node0" presStyleIdx="0" presStyleCnt="1" custScaleX="371333" custScaleY="76940" custLinFactNeighborX="-2800" custLinFactNeighborY="-60194">
        <dgm:presLayoutVars>
          <dgm:chPref val="3"/>
        </dgm:presLayoutVars>
      </dgm:prSet>
      <dgm:spPr/>
    </dgm:pt>
    <dgm:pt modelId="{175D20F2-FF85-4F1F-ACBD-22E1D37BF860}" type="pres">
      <dgm:prSet presAssocID="{571A4333-9E4D-4762-A66B-D724AD6FE431}" presName="rootConnector1" presStyleLbl="node1" presStyleIdx="0" presStyleCnt="0"/>
      <dgm:spPr/>
    </dgm:pt>
    <dgm:pt modelId="{9DF3DF77-42EC-4BDE-9FD7-69F6480BE4A6}" type="pres">
      <dgm:prSet presAssocID="{571A4333-9E4D-4762-A66B-D724AD6FE431}" presName="hierChild2" presStyleCnt="0"/>
      <dgm:spPr/>
    </dgm:pt>
    <dgm:pt modelId="{2A05B014-9714-4073-9C87-68D5FD360711}" type="pres">
      <dgm:prSet presAssocID="{571A4333-9E4D-4762-A66B-D724AD6FE431}" presName="hierChild3" presStyleCnt="0"/>
      <dgm:spPr/>
    </dgm:pt>
    <dgm:pt modelId="{95017D6C-E07D-4E3F-A52A-5F89122E0667}" type="pres">
      <dgm:prSet presAssocID="{4D9D126A-27BE-4163-9E34-D819AF6B9B59}" presName="Name111" presStyleLbl="parChTrans1D2" presStyleIdx="0" presStyleCnt="2"/>
      <dgm:spPr/>
    </dgm:pt>
    <dgm:pt modelId="{ED17381A-CCD0-4AD2-8F35-314D806535CA}" type="pres">
      <dgm:prSet presAssocID="{CCDD6CD1-353E-455D-8811-8DA18F5DC0D8}" presName="hierRoot3" presStyleCnt="0">
        <dgm:presLayoutVars>
          <dgm:hierBranch val="init"/>
        </dgm:presLayoutVars>
      </dgm:prSet>
      <dgm:spPr/>
    </dgm:pt>
    <dgm:pt modelId="{FD64513B-C6F7-4E17-A521-39441FF26174}" type="pres">
      <dgm:prSet presAssocID="{CCDD6CD1-353E-455D-8811-8DA18F5DC0D8}" presName="rootComposite3" presStyleCnt="0"/>
      <dgm:spPr/>
    </dgm:pt>
    <dgm:pt modelId="{3BC71A64-FA4F-487D-ABC5-D85E9902E5F6}" type="pres">
      <dgm:prSet presAssocID="{CCDD6CD1-353E-455D-8811-8DA18F5DC0D8}" presName="rootText3" presStyleLbl="asst1" presStyleIdx="0" presStyleCnt="2" custScaleX="193278" custScaleY="293005" custLinFactNeighborX="-3777" custLinFactNeighborY="-5187">
        <dgm:presLayoutVars>
          <dgm:chPref val="3"/>
        </dgm:presLayoutVars>
      </dgm:prSet>
      <dgm:spPr/>
    </dgm:pt>
    <dgm:pt modelId="{38C6B487-23DA-4BDB-A87A-230E69DFA1CB}" type="pres">
      <dgm:prSet presAssocID="{CCDD6CD1-353E-455D-8811-8DA18F5DC0D8}" presName="rootConnector3" presStyleLbl="asst1" presStyleIdx="0" presStyleCnt="2"/>
      <dgm:spPr/>
    </dgm:pt>
    <dgm:pt modelId="{55D44177-140B-424C-A525-C70DE18C8332}" type="pres">
      <dgm:prSet presAssocID="{CCDD6CD1-353E-455D-8811-8DA18F5DC0D8}" presName="hierChild6" presStyleCnt="0"/>
      <dgm:spPr/>
    </dgm:pt>
    <dgm:pt modelId="{E968A48A-A2F6-467D-A60A-5075CC300E49}" type="pres">
      <dgm:prSet presAssocID="{CCDD6CD1-353E-455D-8811-8DA18F5DC0D8}" presName="hierChild7" presStyleCnt="0"/>
      <dgm:spPr/>
    </dgm:pt>
    <dgm:pt modelId="{279BAC83-ABB6-432A-800C-D93CE4D49A61}" type="pres">
      <dgm:prSet presAssocID="{6EAB895F-1E65-4D4A-ADF7-DD4922A56A91}" presName="Name111" presStyleLbl="parChTrans1D2" presStyleIdx="1" presStyleCnt="2"/>
      <dgm:spPr/>
    </dgm:pt>
    <dgm:pt modelId="{64F02CC0-6BE0-4321-BA8A-D7A9AB226940}" type="pres">
      <dgm:prSet presAssocID="{BB4C68FE-15E5-4A2C-BC07-EA730BDB0CF8}" presName="hierRoot3" presStyleCnt="0">
        <dgm:presLayoutVars>
          <dgm:hierBranch val="init"/>
        </dgm:presLayoutVars>
      </dgm:prSet>
      <dgm:spPr/>
    </dgm:pt>
    <dgm:pt modelId="{CC8BDED0-6950-432C-8AE0-1C8130012995}" type="pres">
      <dgm:prSet presAssocID="{BB4C68FE-15E5-4A2C-BC07-EA730BDB0CF8}" presName="rootComposite3" presStyleCnt="0"/>
      <dgm:spPr/>
    </dgm:pt>
    <dgm:pt modelId="{AF15EBF3-BF21-4939-8BC3-BE598BCF91CB}" type="pres">
      <dgm:prSet presAssocID="{BB4C68FE-15E5-4A2C-BC07-EA730BDB0CF8}" presName="rootText3" presStyleLbl="asst1" presStyleIdx="1" presStyleCnt="2" custScaleX="177436" custScaleY="302875" custLinFactNeighborX="-4581" custLinFactNeighborY="-9188">
        <dgm:presLayoutVars>
          <dgm:chPref val="3"/>
        </dgm:presLayoutVars>
      </dgm:prSet>
      <dgm:spPr/>
    </dgm:pt>
    <dgm:pt modelId="{485841F7-DE73-4912-8C50-9F31514B77AE}" type="pres">
      <dgm:prSet presAssocID="{BB4C68FE-15E5-4A2C-BC07-EA730BDB0CF8}" presName="rootConnector3" presStyleLbl="asst1" presStyleIdx="1" presStyleCnt="2"/>
      <dgm:spPr/>
    </dgm:pt>
    <dgm:pt modelId="{ECC1FA1B-322C-442A-AACC-B834C8C3BEA0}" type="pres">
      <dgm:prSet presAssocID="{BB4C68FE-15E5-4A2C-BC07-EA730BDB0CF8}" presName="hierChild6" presStyleCnt="0"/>
      <dgm:spPr/>
    </dgm:pt>
    <dgm:pt modelId="{6F9D859D-6CCE-4E3E-A7AF-DCFE8DC923C9}" type="pres">
      <dgm:prSet presAssocID="{BB4C68FE-15E5-4A2C-BC07-EA730BDB0CF8}" presName="hierChild7" presStyleCnt="0"/>
      <dgm:spPr/>
    </dgm:pt>
  </dgm:ptLst>
  <dgm:cxnLst>
    <dgm:cxn modelId="{3D9EC533-2FC0-4884-9101-F282FBCC275F}" type="presOf" srcId="{571A4333-9E4D-4762-A66B-D724AD6FE431}" destId="{175D20F2-FF85-4F1F-ACBD-22E1D37BF860}" srcOrd="1" destOrd="0" presId="urn:microsoft.com/office/officeart/2005/8/layout/orgChart1"/>
    <dgm:cxn modelId="{7B80AC40-76CA-4E84-8137-B5B5A4724A3C}" type="presOf" srcId="{571A4333-9E4D-4762-A66B-D724AD6FE431}" destId="{4B509A73-B542-4166-A123-2A48800FB8C6}" srcOrd="0" destOrd="0" presId="urn:microsoft.com/office/officeart/2005/8/layout/orgChart1"/>
    <dgm:cxn modelId="{3081426B-2EF2-4AF9-9A11-C7EE87A0E1AC}" srcId="{571A4333-9E4D-4762-A66B-D724AD6FE431}" destId="{CCDD6CD1-353E-455D-8811-8DA18F5DC0D8}" srcOrd="0" destOrd="0" parTransId="{4D9D126A-27BE-4163-9E34-D819AF6B9B59}" sibTransId="{DD203AB6-4877-4A9D-AE33-BD7F4148B215}"/>
    <dgm:cxn modelId="{CC6F7B86-815E-46CE-8CF6-AA47399D3B04}" type="presOf" srcId="{BB4C68FE-15E5-4A2C-BC07-EA730BDB0CF8}" destId="{485841F7-DE73-4912-8C50-9F31514B77AE}" srcOrd="1" destOrd="0" presId="urn:microsoft.com/office/officeart/2005/8/layout/orgChart1"/>
    <dgm:cxn modelId="{5444CBAA-5096-4787-A170-54798A14658A}" type="presOf" srcId="{6EAB895F-1E65-4D4A-ADF7-DD4922A56A91}" destId="{279BAC83-ABB6-432A-800C-D93CE4D49A61}" srcOrd="0" destOrd="0" presId="urn:microsoft.com/office/officeart/2005/8/layout/orgChart1"/>
    <dgm:cxn modelId="{B2D616B3-146D-4FA6-B02F-C0373A2FE78D}" type="presOf" srcId="{25A88335-3DCC-4566-8139-24A6108CB7DA}" destId="{B1A7F081-FBA7-4DFD-956F-AAA4F1A60567}" srcOrd="0" destOrd="0" presId="urn:microsoft.com/office/officeart/2005/8/layout/orgChart1"/>
    <dgm:cxn modelId="{6EF94CC2-BFAC-4B14-B1E8-2C9773349154}" srcId="{25A88335-3DCC-4566-8139-24A6108CB7DA}" destId="{571A4333-9E4D-4762-A66B-D724AD6FE431}" srcOrd="0" destOrd="0" parTransId="{985E7865-6923-4B7C-941A-5EBC5C6E6EA3}" sibTransId="{FDDDBF12-940B-44C4-B96F-E26A3CF3809B}"/>
    <dgm:cxn modelId="{60CEF4CB-9752-4FEA-9AB7-030E1C18A65F}" srcId="{571A4333-9E4D-4762-A66B-D724AD6FE431}" destId="{BB4C68FE-15E5-4A2C-BC07-EA730BDB0CF8}" srcOrd="1" destOrd="0" parTransId="{6EAB895F-1E65-4D4A-ADF7-DD4922A56A91}" sibTransId="{A4F995C0-BF44-44A5-8D54-1398C808EDBD}"/>
    <dgm:cxn modelId="{24DC3ED0-B156-4A21-ACCF-08E9EFB35A06}" type="presOf" srcId="{BB4C68FE-15E5-4A2C-BC07-EA730BDB0CF8}" destId="{AF15EBF3-BF21-4939-8BC3-BE598BCF91CB}" srcOrd="0" destOrd="0" presId="urn:microsoft.com/office/officeart/2005/8/layout/orgChart1"/>
    <dgm:cxn modelId="{CE726CE0-2A0B-420A-AB73-37CC2DB66472}" type="presOf" srcId="{4D9D126A-27BE-4163-9E34-D819AF6B9B59}" destId="{95017D6C-E07D-4E3F-A52A-5F89122E0667}" srcOrd="0" destOrd="0" presId="urn:microsoft.com/office/officeart/2005/8/layout/orgChart1"/>
    <dgm:cxn modelId="{97A374E0-B7B8-4DC1-B3D7-0D6BDE6F3EDD}" type="presOf" srcId="{CCDD6CD1-353E-455D-8811-8DA18F5DC0D8}" destId="{38C6B487-23DA-4BDB-A87A-230E69DFA1CB}" srcOrd="1" destOrd="0" presId="urn:microsoft.com/office/officeart/2005/8/layout/orgChart1"/>
    <dgm:cxn modelId="{5313E6EE-BE1D-42A7-BCD4-17AEBD64648D}" type="presOf" srcId="{CCDD6CD1-353E-455D-8811-8DA18F5DC0D8}" destId="{3BC71A64-FA4F-487D-ABC5-D85E9902E5F6}" srcOrd="0" destOrd="0" presId="urn:microsoft.com/office/officeart/2005/8/layout/orgChart1"/>
    <dgm:cxn modelId="{F7BBB00A-F7B8-4CB2-94B6-86334AA847D3}" type="presParOf" srcId="{B1A7F081-FBA7-4DFD-956F-AAA4F1A60567}" destId="{E8634511-4C9E-4D70-8426-DF6C7BB9F97D}" srcOrd="0" destOrd="0" presId="urn:microsoft.com/office/officeart/2005/8/layout/orgChart1"/>
    <dgm:cxn modelId="{FE1AB4F2-05B6-4E71-B685-27BDAC226930}" type="presParOf" srcId="{E8634511-4C9E-4D70-8426-DF6C7BB9F97D}" destId="{76347303-AA4C-4202-9636-8CBF3EE32472}" srcOrd="0" destOrd="0" presId="urn:microsoft.com/office/officeart/2005/8/layout/orgChart1"/>
    <dgm:cxn modelId="{77B85035-A7A9-49D7-9439-7F17EB34E4D2}" type="presParOf" srcId="{76347303-AA4C-4202-9636-8CBF3EE32472}" destId="{4B509A73-B542-4166-A123-2A48800FB8C6}" srcOrd="0" destOrd="0" presId="urn:microsoft.com/office/officeart/2005/8/layout/orgChart1"/>
    <dgm:cxn modelId="{80123625-3851-4FBB-97E9-D2AC1E6E6648}" type="presParOf" srcId="{76347303-AA4C-4202-9636-8CBF3EE32472}" destId="{175D20F2-FF85-4F1F-ACBD-22E1D37BF860}" srcOrd="1" destOrd="0" presId="urn:microsoft.com/office/officeart/2005/8/layout/orgChart1"/>
    <dgm:cxn modelId="{38FE96FF-0331-4DF8-BD01-4628E38A1059}" type="presParOf" srcId="{E8634511-4C9E-4D70-8426-DF6C7BB9F97D}" destId="{9DF3DF77-42EC-4BDE-9FD7-69F6480BE4A6}" srcOrd="1" destOrd="0" presId="urn:microsoft.com/office/officeart/2005/8/layout/orgChart1"/>
    <dgm:cxn modelId="{82E21FB8-84FA-4B50-8597-6935DEA1720F}" type="presParOf" srcId="{E8634511-4C9E-4D70-8426-DF6C7BB9F97D}" destId="{2A05B014-9714-4073-9C87-68D5FD360711}" srcOrd="2" destOrd="0" presId="urn:microsoft.com/office/officeart/2005/8/layout/orgChart1"/>
    <dgm:cxn modelId="{2425E2F5-8C0F-4C82-ADC6-12168950AF0B}" type="presParOf" srcId="{2A05B014-9714-4073-9C87-68D5FD360711}" destId="{95017D6C-E07D-4E3F-A52A-5F89122E0667}" srcOrd="0" destOrd="0" presId="urn:microsoft.com/office/officeart/2005/8/layout/orgChart1"/>
    <dgm:cxn modelId="{0E58E602-A7CB-440B-8C67-88C1EBF83535}" type="presParOf" srcId="{2A05B014-9714-4073-9C87-68D5FD360711}" destId="{ED17381A-CCD0-4AD2-8F35-314D806535CA}" srcOrd="1" destOrd="0" presId="urn:microsoft.com/office/officeart/2005/8/layout/orgChart1"/>
    <dgm:cxn modelId="{2F966B31-3C34-44D6-96A3-279EDFC54C2E}" type="presParOf" srcId="{ED17381A-CCD0-4AD2-8F35-314D806535CA}" destId="{FD64513B-C6F7-4E17-A521-39441FF26174}" srcOrd="0" destOrd="0" presId="urn:microsoft.com/office/officeart/2005/8/layout/orgChart1"/>
    <dgm:cxn modelId="{8DF0903F-6C38-4F43-847C-B16A274F9099}" type="presParOf" srcId="{FD64513B-C6F7-4E17-A521-39441FF26174}" destId="{3BC71A64-FA4F-487D-ABC5-D85E9902E5F6}" srcOrd="0" destOrd="0" presId="urn:microsoft.com/office/officeart/2005/8/layout/orgChart1"/>
    <dgm:cxn modelId="{0729BC94-9BE7-4EBA-AC18-E473A7DE36F7}" type="presParOf" srcId="{FD64513B-C6F7-4E17-A521-39441FF26174}" destId="{38C6B487-23DA-4BDB-A87A-230E69DFA1CB}" srcOrd="1" destOrd="0" presId="urn:microsoft.com/office/officeart/2005/8/layout/orgChart1"/>
    <dgm:cxn modelId="{83B84DB7-568E-4819-BA61-BC55C28339FB}" type="presParOf" srcId="{ED17381A-CCD0-4AD2-8F35-314D806535CA}" destId="{55D44177-140B-424C-A525-C70DE18C8332}" srcOrd="1" destOrd="0" presId="urn:microsoft.com/office/officeart/2005/8/layout/orgChart1"/>
    <dgm:cxn modelId="{C0F1B698-DFE7-4EAE-AAA1-E8DB5F994C60}" type="presParOf" srcId="{ED17381A-CCD0-4AD2-8F35-314D806535CA}" destId="{E968A48A-A2F6-467D-A60A-5075CC300E49}" srcOrd="2" destOrd="0" presId="urn:microsoft.com/office/officeart/2005/8/layout/orgChart1"/>
    <dgm:cxn modelId="{F8C686AB-20CD-4910-AFAA-F6695F3CDE34}" type="presParOf" srcId="{2A05B014-9714-4073-9C87-68D5FD360711}" destId="{279BAC83-ABB6-432A-800C-D93CE4D49A61}" srcOrd="2" destOrd="0" presId="urn:microsoft.com/office/officeart/2005/8/layout/orgChart1"/>
    <dgm:cxn modelId="{D6068EBB-3123-452F-94CE-1DA0A9CD4761}" type="presParOf" srcId="{2A05B014-9714-4073-9C87-68D5FD360711}" destId="{64F02CC0-6BE0-4321-BA8A-D7A9AB226940}" srcOrd="3" destOrd="0" presId="urn:microsoft.com/office/officeart/2005/8/layout/orgChart1"/>
    <dgm:cxn modelId="{29EF624F-72DD-4776-BE60-32AF8B4DA686}" type="presParOf" srcId="{64F02CC0-6BE0-4321-BA8A-D7A9AB226940}" destId="{CC8BDED0-6950-432C-8AE0-1C8130012995}" srcOrd="0" destOrd="0" presId="urn:microsoft.com/office/officeart/2005/8/layout/orgChart1"/>
    <dgm:cxn modelId="{84418BE3-B617-4BAC-8D79-1B3F86E53CB1}" type="presParOf" srcId="{CC8BDED0-6950-432C-8AE0-1C8130012995}" destId="{AF15EBF3-BF21-4939-8BC3-BE598BCF91CB}" srcOrd="0" destOrd="0" presId="urn:microsoft.com/office/officeart/2005/8/layout/orgChart1"/>
    <dgm:cxn modelId="{7234186B-8B06-4494-9375-8FC9EF37C7E2}" type="presParOf" srcId="{CC8BDED0-6950-432C-8AE0-1C8130012995}" destId="{485841F7-DE73-4912-8C50-9F31514B77AE}" srcOrd="1" destOrd="0" presId="urn:microsoft.com/office/officeart/2005/8/layout/orgChart1"/>
    <dgm:cxn modelId="{2A2E46ED-95F1-4EA0-AF32-88723A56587D}" type="presParOf" srcId="{64F02CC0-6BE0-4321-BA8A-D7A9AB226940}" destId="{ECC1FA1B-322C-442A-AACC-B834C8C3BEA0}" srcOrd="1" destOrd="0" presId="urn:microsoft.com/office/officeart/2005/8/layout/orgChart1"/>
    <dgm:cxn modelId="{CDB93449-EA8F-4525-BAB9-99D5BDD08F63}" type="presParOf" srcId="{64F02CC0-6BE0-4321-BA8A-D7A9AB226940}" destId="{6F9D859D-6CCE-4E3E-A7AF-DCFE8DC923C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5A88335-3DCC-4566-8139-24A6108CB7DA}" type="doc">
      <dgm:prSet loTypeId="urn:microsoft.com/office/officeart/2005/8/layout/orgChart1" loCatId="hierarchy" qsTypeId="urn:microsoft.com/office/officeart/2005/8/quickstyle/simple3" qsCatId="simple" csTypeId="urn:microsoft.com/office/officeart/2005/8/colors/accent4_5" csCatId="accent4" phldr="1"/>
      <dgm:spPr/>
      <dgm:t>
        <a:bodyPr/>
        <a:lstStyle/>
        <a:p>
          <a:pPr rtl="1"/>
          <a:endParaRPr lang="ar-EG"/>
        </a:p>
      </dgm:t>
    </dgm:pt>
    <dgm:pt modelId="{571A4333-9E4D-4762-A66B-D724AD6FE431}">
      <dgm:prSet phldrT="[نص]" custT="1"/>
      <dgm:spPr/>
      <dgm:t>
        <a:bodyPr/>
        <a:lstStyle/>
        <a:p>
          <a:pPr rtl="1">
            <a:buNone/>
          </a:pPr>
          <a:r>
            <a:rPr lang="ar-EG" sz="3600" dirty="0"/>
            <a:t>هذا وتتفاوت درجات </a:t>
          </a:r>
          <a:r>
            <a:rPr lang="ar-EG" sz="3600" b="1" dirty="0"/>
            <a:t>تأثير الاندماج على الشخصية المعنوية</a:t>
          </a:r>
          <a:r>
            <a:rPr lang="ar-EG" sz="3600" dirty="0"/>
            <a:t> للشركة باختلاف نوعه</a:t>
          </a:r>
          <a:endParaRPr lang="ar-EG" sz="3600" b="1" dirty="0"/>
        </a:p>
      </dgm:t>
    </dgm:pt>
    <dgm:pt modelId="{985E7865-6923-4B7C-941A-5EBC5C6E6EA3}" type="parTrans" cxnId="{6EF94CC2-BFAC-4B14-B1E8-2C9773349154}">
      <dgm:prSet/>
      <dgm:spPr/>
      <dgm:t>
        <a:bodyPr/>
        <a:lstStyle/>
        <a:p>
          <a:pPr rtl="1"/>
          <a:endParaRPr lang="ar-EG"/>
        </a:p>
      </dgm:t>
    </dgm:pt>
    <dgm:pt modelId="{FDDDBF12-940B-44C4-B96F-E26A3CF3809B}" type="sibTrans" cxnId="{6EF94CC2-BFAC-4B14-B1E8-2C9773349154}">
      <dgm:prSet/>
      <dgm:spPr/>
      <dgm:t>
        <a:bodyPr/>
        <a:lstStyle/>
        <a:p>
          <a:pPr rtl="1"/>
          <a:endParaRPr lang="ar-EG"/>
        </a:p>
      </dgm:t>
    </dgm:pt>
    <dgm:pt modelId="{CCDD6CD1-353E-455D-8811-8DA18F5DC0D8}" type="asst">
      <dgm:prSet phldrT="[نص]" phldr="0" custT="1"/>
      <dgm:spPr/>
      <dgm:t>
        <a:bodyPr/>
        <a:lstStyle/>
        <a:p>
          <a:pPr rtl="1"/>
          <a:r>
            <a:rPr lang="ar-EG" sz="3200" b="1" dirty="0"/>
            <a:t>وهذا على خلاف الاندماج عن طريق </a:t>
          </a:r>
          <a:r>
            <a:rPr lang="ar-EG" sz="3200" b="1" dirty="0">
              <a:highlight>
                <a:srgbClr val="FFFF00"/>
              </a:highlight>
            </a:rPr>
            <a:t>الضم</a:t>
          </a:r>
          <a:r>
            <a:rPr lang="ar-EG" sz="3200" b="1" dirty="0"/>
            <a:t>، حيث </a:t>
          </a:r>
          <a:r>
            <a:rPr lang="ar-EG" sz="3200" b="1" dirty="0">
              <a:highlight>
                <a:srgbClr val="00FFFF"/>
              </a:highlight>
            </a:rPr>
            <a:t>تنقضي الشخصية المعنوية للشركة أو للشركات المندمجة</a:t>
          </a:r>
          <a:r>
            <a:rPr lang="ar-EG" sz="3200" b="1" dirty="0"/>
            <a:t>، بينما تظل الشخصية المعنوية للشركة الدامجة وتؤول إليها حقوق والتزامات الشركة أو الشركات المندمجة.</a:t>
          </a:r>
        </a:p>
      </dgm:t>
    </dgm:pt>
    <dgm:pt modelId="{4D9D126A-27BE-4163-9E34-D819AF6B9B59}" type="parTrans" cxnId="{3081426B-2EF2-4AF9-9A11-C7EE87A0E1AC}">
      <dgm:prSet/>
      <dgm:spPr/>
      <dgm:t>
        <a:bodyPr/>
        <a:lstStyle/>
        <a:p>
          <a:pPr rtl="1"/>
          <a:endParaRPr lang="ar-EG"/>
        </a:p>
      </dgm:t>
    </dgm:pt>
    <dgm:pt modelId="{DD203AB6-4877-4A9D-AE33-BD7F4148B215}" type="sibTrans" cxnId="{3081426B-2EF2-4AF9-9A11-C7EE87A0E1AC}">
      <dgm:prSet/>
      <dgm:spPr/>
      <dgm:t>
        <a:bodyPr/>
        <a:lstStyle/>
        <a:p>
          <a:pPr rtl="1"/>
          <a:endParaRPr lang="ar-EG"/>
        </a:p>
      </dgm:t>
    </dgm:pt>
    <dgm:pt modelId="{BB4C68FE-15E5-4A2C-BC07-EA730BDB0CF8}" type="asst">
      <dgm:prSet custT="1"/>
      <dgm:spPr/>
      <dgm:t>
        <a:bodyPr/>
        <a:lstStyle/>
        <a:p>
          <a:pPr rtl="1"/>
          <a:r>
            <a:rPr lang="ar-EG" sz="3200" b="1" dirty="0"/>
            <a:t>ففي الاندماج </a:t>
          </a:r>
          <a:r>
            <a:rPr lang="ar-EG" sz="3200" b="1" dirty="0">
              <a:highlight>
                <a:srgbClr val="FFFF00"/>
              </a:highlight>
            </a:rPr>
            <a:t>بالمزج</a:t>
          </a:r>
          <a:r>
            <a:rPr lang="ar-EG" sz="3200" b="1" dirty="0"/>
            <a:t>، </a:t>
          </a:r>
          <a:r>
            <a:rPr lang="ar-EG" sz="3200" b="1" dirty="0">
              <a:highlight>
                <a:srgbClr val="00FFFF"/>
              </a:highlight>
            </a:rPr>
            <a:t>تنتهي الشخصية المعنوية للشركات المندمجة جميعاً</a:t>
          </a:r>
          <a:r>
            <a:rPr lang="ar-EG" sz="3200" b="1" dirty="0"/>
            <a:t>، وتنشأ شركة جديدة بشخصية معنوية جديدة،</a:t>
          </a:r>
        </a:p>
      </dgm:t>
    </dgm:pt>
    <dgm:pt modelId="{6EAB895F-1E65-4D4A-ADF7-DD4922A56A91}" type="parTrans" cxnId="{60CEF4CB-9752-4FEA-9AB7-030E1C18A65F}">
      <dgm:prSet/>
      <dgm:spPr/>
      <dgm:t>
        <a:bodyPr/>
        <a:lstStyle/>
        <a:p>
          <a:pPr rtl="1"/>
          <a:endParaRPr lang="ar-EG"/>
        </a:p>
      </dgm:t>
    </dgm:pt>
    <dgm:pt modelId="{A4F995C0-BF44-44A5-8D54-1398C808EDBD}" type="sibTrans" cxnId="{60CEF4CB-9752-4FEA-9AB7-030E1C18A65F}">
      <dgm:prSet/>
      <dgm:spPr/>
      <dgm:t>
        <a:bodyPr/>
        <a:lstStyle/>
        <a:p>
          <a:pPr rtl="1"/>
          <a:endParaRPr lang="ar-EG"/>
        </a:p>
      </dgm:t>
    </dgm:pt>
    <dgm:pt modelId="{B1A7F081-FBA7-4DFD-956F-AAA4F1A60567}" type="pres">
      <dgm:prSet presAssocID="{25A88335-3DCC-4566-8139-24A6108CB7DA}" presName="hierChild1" presStyleCnt="0">
        <dgm:presLayoutVars>
          <dgm:orgChart val="1"/>
          <dgm:chPref val="1"/>
          <dgm:dir/>
          <dgm:animOne val="branch"/>
          <dgm:animLvl val="lvl"/>
          <dgm:resizeHandles/>
        </dgm:presLayoutVars>
      </dgm:prSet>
      <dgm:spPr/>
    </dgm:pt>
    <dgm:pt modelId="{E8634511-4C9E-4D70-8426-DF6C7BB9F97D}" type="pres">
      <dgm:prSet presAssocID="{571A4333-9E4D-4762-A66B-D724AD6FE431}" presName="hierRoot1" presStyleCnt="0">
        <dgm:presLayoutVars>
          <dgm:hierBranch val="init"/>
        </dgm:presLayoutVars>
      </dgm:prSet>
      <dgm:spPr/>
    </dgm:pt>
    <dgm:pt modelId="{76347303-AA4C-4202-9636-8CBF3EE32472}" type="pres">
      <dgm:prSet presAssocID="{571A4333-9E4D-4762-A66B-D724AD6FE431}" presName="rootComposite1" presStyleCnt="0"/>
      <dgm:spPr/>
    </dgm:pt>
    <dgm:pt modelId="{4B509A73-B542-4166-A123-2A48800FB8C6}" type="pres">
      <dgm:prSet presAssocID="{571A4333-9E4D-4762-A66B-D724AD6FE431}" presName="rootText1" presStyleLbl="node0" presStyleIdx="0" presStyleCnt="1" custScaleX="371333" custScaleY="76940" custLinFactNeighborX="-2800" custLinFactNeighborY="-60194">
        <dgm:presLayoutVars>
          <dgm:chPref val="3"/>
        </dgm:presLayoutVars>
      </dgm:prSet>
      <dgm:spPr/>
    </dgm:pt>
    <dgm:pt modelId="{175D20F2-FF85-4F1F-ACBD-22E1D37BF860}" type="pres">
      <dgm:prSet presAssocID="{571A4333-9E4D-4762-A66B-D724AD6FE431}" presName="rootConnector1" presStyleLbl="node1" presStyleIdx="0" presStyleCnt="0"/>
      <dgm:spPr/>
    </dgm:pt>
    <dgm:pt modelId="{9DF3DF77-42EC-4BDE-9FD7-69F6480BE4A6}" type="pres">
      <dgm:prSet presAssocID="{571A4333-9E4D-4762-A66B-D724AD6FE431}" presName="hierChild2" presStyleCnt="0"/>
      <dgm:spPr/>
    </dgm:pt>
    <dgm:pt modelId="{2A05B014-9714-4073-9C87-68D5FD360711}" type="pres">
      <dgm:prSet presAssocID="{571A4333-9E4D-4762-A66B-D724AD6FE431}" presName="hierChild3" presStyleCnt="0"/>
      <dgm:spPr/>
    </dgm:pt>
    <dgm:pt modelId="{95017D6C-E07D-4E3F-A52A-5F89122E0667}" type="pres">
      <dgm:prSet presAssocID="{4D9D126A-27BE-4163-9E34-D819AF6B9B59}" presName="Name111" presStyleLbl="parChTrans1D2" presStyleIdx="0" presStyleCnt="2"/>
      <dgm:spPr/>
    </dgm:pt>
    <dgm:pt modelId="{ED17381A-CCD0-4AD2-8F35-314D806535CA}" type="pres">
      <dgm:prSet presAssocID="{CCDD6CD1-353E-455D-8811-8DA18F5DC0D8}" presName="hierRoot3" presStyleCnt="0">
        <dgm:presLayoutVars>
          <dgm:hierBranch val="init"/>
        </dgm:presLayoutVars>
      </dgm:prSet>
      <dgm:spPr/>
    </dgm:pt>
    <dgm:pt modelId="{FD64513B-C6F7-4E17-A521-39441FF26174}" type="pres">
      <dgm:prSet presAssocID="{CCDD6CD1-353E-455D-8811-8DA18F5DC0D8}" presName="rootComposite3" presStyleCnt="0"/>
      <dgm:spPr/>
    </dgm:pt>
    <dgm:pt modelId="{3BC71A64-FA4F-487D-ABC5-D85E9902E5F6}" type="pres">
      <dgm:prSet presAssocID="{CCDD6CD1-353E-455D-8811-8DA18F5DC0D8}" presName="rootText3" presStyleLbl="asst1" presStyleIdx="0" presStyleCnt="2" custScaleX="193278" custScaleY="228383" custLinFactNeighborX="-3777" custLinFactNeighborY="-5187">
        <dgm:presLayoutVars>
          <dgm:chPref val="3"/>
        </dgm:presLayoutVars>
      </dgm:prSet>
      <dgm:spPr/>
    </dgm:pt>
    <dgm:pt modelId="{38C6B487-23DA-4BDB-A87A-230E69DFA1CB}" type="pres">
      <dgm:prSet presAssocID="{CCDD6CD1-353E-455D-8811-8DA18F5DC0D8}" presName="rootConnector3" presStyleLbl="asst1" presStyleIdx="0" presStyleCnt="2"/>
      <dgm:spPr/>
    </dgm:pt>
    <dgm:pt modelId="{55D44177-140B-424C-A525-C70DE18C8332}" type="pres">
      <dgm:prSet presAssocID="{CCDD6CD1-353E-455D-8811-8DA18F5DC0D8}" presName="hierChild6" presStyleCnt="0"/>
      <dgm:spPr/>
    </dgm:pt>
    <dgm:pt modelId="{E968A48A-A2F6-467D-A60A-5075CC300E49}" type="pres">
      <dgm:prSet presAssocID="{CCDD6CD1-353E-455D-8811-8DA18F5DC0D8}" presName="hierChild7" presStyleCnt="0"/>
      <dgm:spPr/>
    </dgm:pt>
    <dgm:pt modelId="{279BAC83-ABB6-432A-800C-D93CE4D49A61}" type="pres">
      <dgm:prSet presAssocID="{6EAB895F-1E65-4D4A-ADF7-DD4922A56A91}" presName="Name111" presStyleLbl="parChTrans1D2" presStyleIdx="1" presStyleCnt="2"/>
      <dgm:spPr/>
    </dgm:pt>
    <dgm:pt modelId="{64F02CC0-6BE0-4321-BA8A-D7A9AB226940}" type="pres">
      <dgm:prSet presAssocID="{BB4C68FE-15E5-4A2C-BC07-EA730BDB0CF8}" presName="hierRoot3" presStyleCnt="0">
        <dgm:presLayoutVars>
          <dgm:hierBranch val="init"/>
        </dgm:presLayoutVars>
      </dgm:prSet>
      <dgm:spPr/>
    </dgm:pt>
    <dgm:pt modelId="{CC8BDED0-6950-432C-8AE0-1C8130012995}" type="pres">
      <dgm:prSet presAssocID="{BB4C68FE-15E5-4A2C-BC07-EA730BDB0CF8}" presName="rootComposite3" presStyleCnt="0"/>
      <dgm:spPr/>
    </dgm:pt>
    <dgm:pt modelId="{AF15EBF3-BF21-4939-8BC3-BE598BCF91CB}" type="pres">
      <dgm:prSet presAssocID="{BB4C68FE-15E5-4A2C-BC07-EA730BDB0CF8}" presName="rootText3" presStyleLbl="asst1" presStyleIdx="1" presStyleCnt="2" custScaleX="177436" custScaleY="222114" custLinFactNeighborX="-4581" custLinFactNeighborY="-9188">
        <dgm:presLayoutVars>
          <dgm:chPref val="3"/>
        </dgm:presLayoutVars>
      </dgm:prSet>
      <dgm:spPr/>
    </dgm:pt>
    <dgm:pt modelId="{485841F7-DE73-4912-8C50-9F31514B77AE}" type="pres">
      <dgm:prSet presAssocID="{BB4C68FE-15E5-4A2C-BC07-EA730BDB0CF8}" presName="rootConnector3" presStyleLbl="asst1" presStyleIdx="1" presStyleCnt="2"/>
      <dgm:spPr/>
    </dgm:pt>
    <dgm:pt modelId="{ECC1FA1B-322C-442A-AACC-B834C8C3BEA0}" type="pres">
      <dgm:prSet presAssocID="{BB4C68FE-15E5-4A2C-BC07-EA730BDB0CF8}" presName="hierChild6" presStyleCnt="0"/>
      <dgm:spPr/>
    </dgm:pt>
    <dgm:pt modelId="{6F9D859D-6CCE-4E3E-A7AF-DCFE8DC923C9}" type="pres">
      <dgm:prSet presAssocID="{BB4C68FE-15E5-4A2C-BC07-EA730BDB0CF8}" presName="hierChild7" presStyleCnt="0"/>
      <dgm:spPr/>
    </dgm:pt>
  </dgm:ptLst>
  <dgm:cxnLst>
    <dgm:cxn modelId="{3D9EC533-2FC0-4884-9101-F282FBCC275F}" type="presOf" srcId="{571A4333-9E4D-4762-A66B-D724AD6FE431}" destId="{175D20F2-FF85-4F1F-ACBD-22E1D37BF860}" srcOrd="1" destOrd="0" presId="urn:microsoft.com/office/officeart/2005/8/layout/orgChart1"/>
    <dgm:cxn modelId="{7B80AC40-76CA-4E84-8137-B5B5A4724A3C}" type="presOf" srcId="{571A4333-9E4D-4762-A66B-D724AD6FE431}" destId="{4B509A73-B542-4166-A123-2A48800FB8C6}" srcOrd="0" destOrd="0" presId="urn:microsoft.com/office/officeart/2005/8/layout/orgChart1"/>
    <dgm:cxn modelId="{3081426B-2EF2-4AF9-9A11-C7EE87A0E1AC}" srcId="{571A4333-9E4D-4762-A66B-D724AD6FE431}" destId="{CCDD6CD1-353E-455D-8811-8DA18F5DC0D8}" srcOrd="0" destOrd="0" parTransId="{4D9D126A-27BE-4163-9E34-D819AF6B9B59}" sibTransId="{DD203AB6-4877-4A9D-AE33-BD7F4148B215}"/>
    <dgm:cxn modelId="{CC6F7B86-815E-46CE-8CF6-AA47399D3B04}" type="presOf" srcId="{BB4C68FE-15E5-4A2C-BC07-EA730BDB0CF8}" destId="{485841F7-DE73-4912-8C50-9F31514B77AE}" srcOrd="1" destOrd="0" presId="urn:microsoft.com/office/officeart/2005/8/layout/orgChart1"/>
    <dgm:cxn modelId="{5444CBAA-5096-4787-A170-54798A14658A}" type="presOf" srcId="{6EAB895F-1E65-4D4A-ADF7-DD4922A56A91}" destId="{279BAC83-ABB6-432A-800C-D93CE4D49A61}" srcOrd="0" destOrd="0" presId="urn:microsoft.com/office/officeart/2005/8/layout/orgChart1"/>
    <dgm:cxn modelId="{B2D616B3-146D-4FA6-B02F-C0373A2FE78D}" type="presOf" srcId="{25A88335-3DCC-4566-8139-24A6108CB7DA}" destId="{B1A7F081-FBA7-4DFD-956F-AAA4F1A60567}" srcOrd="0" destOrd="0" presId="urn:microsoft.com/office/officeart/2005/8/layout/orgChart1"/>
    <dgm:cxn modelId="{6EF94CC2-BFAC-4B14-B1E8-2C9773349154}" srcId="{25A88335-3DCC-4566-8139-24A6108CB7DA}" destId="{571A4333-9E4D-4762-A66B-D724AD6FE431}" srcOrd="0" destOrd="0" parTransId="{985E7865-6923-4B7C-941A-5EBC5C6E6EA3}" sibTransId="{FDDDBF12-940B-44C4-B96F-E26A3CF3809B}"/>
    <dgm:cxn modelId="{60CEF4CB-9752-4FEA-9AB7-030E1C18A65F}" srcId="{571A4333-9E4D-4762-A66B-D724AD6FE431}" destId="{BB4C68FE-15E5-4A2C-BC07-EA730BDB0CF8}" srcOrd="1" destOrd="0" parTransId="{6EAB895F-1E65-4D4A-ADF7-DD4922A56A91}" sibTransId="{A4F995C0-BF44-44A5-8D54-1398C808EDBD}"/>
    <dgm:cxn modelId="{24DC3ED0-B156-4A21-ACCF-08E9EFB35A06}" type="presOf" srcId="{BB4C68FE-15E5-4A2C-BC07-EA730BDB0CF8}" destId="{AF15EBF3-BF21-4939-8BC3-BE598BCF91CB}" srcOrd="0" destOrd="0" presId="urn:microsoft.com/office/officeart/2005/8/layout/orgChart1"/>
    <dgm:cxn modelId="{CE726CE0-2A0B-420A-AB73-37CC2DB66472}" type="presOf" srcId="{4D9D126A-27BE-4163-9E34-D819AF6B9B59}" destId="{95017D6C-E07D-4E3F-A52A-5F89122E0667}" srcOrd="0" destOrd="0" presId="urn:microsoft.com/office/officeart/2005/8/layout/orgChart1"/>
    <dgm:cxn modelId="{97A374E0-B7B8-4DC1-B3D7-0D6BDE6F3EDD}" type="presOf" srcId="{CCDD6CD1-353E-455D-8811-8DA18F5DC0D8}" destId="{38C6B487-23DA-4BDB-A87A-230E69DFA1CB}" srcOrd="1" destOrd="0" presId="urn:microsoft.com/office/officeart/2005/8/layout/orgChart1"/>
    <dgm:cxn modelId="{5313E6EE-BE1D-42A7-BCD4-17AEBD64648D}" type="presOf" srcId="{CCDD6CD1-353E-455D-8811-8DA18F5DC0D8}" destId="{3BC71A64-FA4F-487D-ABC5-D85E9902E5F6}" srcOrd="0" destOrd="0" presId="urn:microsoft.com/office/officeart/2005/8/layout/orgChart1"/>
    <dgm:cxn modelId="{F7BBB00A-F7B8-4CB2-94B6-86334AA847D3}" type="presParOf" srcId="{B1A7F081-FBA7-4DFD-956F-AAA4F1A60567}" destId="{E8634511-4C9E-4D70-8426-DF6C7BB9F97D}" srcOrd="0" destOrd="0" presId="urn:microsoft.com/office/officeart/2005/8/layout/orgChart1"/>
    <dgm:cxn modelId="{FE1AB4F2-05B6-4E71-B685-27BDAC226930}" type="presParOf" srcId="{E8634511-4C9E-4D70-8426-DF6C7BB9F97D}" destId="{76347303-AA4C-4202-9636-8CBF3EE32472}" srcOrd="0" destOrd="0" presId="urn:microsoft.com/office/officeart/2005/8/layout/orgChart1"/>
    <dgm:cxn modelId="{77B85035-A7A9-49D7-9439-7F17EB34E4D2}" type="presParOf" srcId="{76347303-AA4C-4202-9636-8CBF3EE32472}" destId="{4B509A73-B542-4166-A123-2A48800FB8C6}" srcOrd="0" destOrd="0" presId="urn:microsoft.com/office/officeart/2005/8/layout/orgChart1"/>
    <dgm:cxn modelId="{80123625-3851-4FBB-97E9-D2AC1E6E6648}" type="presParOf" srcId="{76347303-AA4C-4202-9636-8CBF3EE32472}" destId="{175D20F2-FF85-4F1F-ACBD-22E1D37BF860}" srcOrd="1" destOrd="0" presId="urn:microsoft.com/office/officeart/2005/8/layout/orgChart1"/>
    <dgm:cxn modelId="{38FE96FF-0331-4DF8-BD01-4628E38A1059}" type="presParOf" srcId="{E8634511-4C9E-4D70-8426-DF6C7BB9F97D}" destId="{9DF3DF77-42EC-4BDE-9FD7-69F6480BE4A6}" srcOrd="1" destOrd="0" presId="urn:microsoft.com/office/officeart/2005/8/layout/orgChart1"/>
    <dgm:cxn modelId="{82E21FB8-84FA-4B50-8597-6935DEA1720F}" type="presParOf" srcId="{E8634511-4C9E-4D70-8426-DF6C7BB9F97D}" destId="{2A05B014-9714-4073-9C87-68D5FD360711}" srcOrd="2" destOrd="0" presId="urn:microsoft.com/office/officeart/2005/8/layout/orgChart1"/>
    <dgm:cxn modelId="{2425E2F5-8C0F-4C82-ADC6-12168950AF0B}" type="presParOf" srcId="{2A05B014-9714-4073-9C87-68D5FD360711}" destId="{95017D6C-E07D-4E3F-A52A-5F89122E0667}" srcOrd="0" destOrd="0" presId="urn:microsoft.com/office/officeart/2005/8/layout/orgChart1"/>
    <dgm:cxn modelId="{0E58E602-A7CB-440B-8C67-88C1EBF83535}" type="presParOf" srcId="{2A05B014-9714-4073-9C87-68D5FD360711}" destId="{ED17381A-CCD0-4AD2-8F35-314D806535CA}" srcOrd="1" destOrd="0" presId="urn:microsoft.com/office/officeart/2005/8/layout/orgChart1"/>
    <dgm:cxn modelId="{2F966B31-3C34-44D6-96A3-279EDFC54C2E}" type="presParOf" srcId="{ED17381A-CCD0-4AD2-8F35-314D806535CA}" destId="{FD64513B-C6F7-4E17-A521-39441FF26174}" srcOrd="0" destOrd="0" presId="urn:microsoft.com/office/officeart/2005/8/layout/orgChart1"/>
    <dgm:cxn modelId="{8DF0903F-6C38-4F43-847C-B16A274F9099}" type="presParOf" srcId="{FD64513B-C6F7-4E17-A521-39441FF26174}" destId="{3BC71A64-FA4F-487D-ABC5-D85E9902E5F6}" srcOrd="0" destOrd="0" presId="urn:microsoft.com/office/officeart/2005/8/layout/orgChart1"/>
    <dgm:cxn modelId="{0729BC94-9BE7-4EBA-AC18-E473A7DE36F7}" type="presParOf" srcId="{FD64513B-C6F7-4E17-A521-39441FF26174}" destId="{38C6B487-23DA-4BDB-A87A-230E69DFA1CB}" srcOrd="1" destOrd="0" presId="urn:microsoft.com/office/officeart/2005/8/layout/orgChart1"/>
    <dgm:cxn modelId="{83B84DB7-568E-4819-BA61-BC55C28339FB}" type="presParOf" srcId="{ED17381A-CCD0-4AD2-8F35-314D806535CA}" destId="{55D44177-140B-424C-A525-C70DE18C8332}" srcOrd="1" destOrd="0" presId="urn:microsoft.com/office/officeart/2005/8/layout/orgChart1"/>
    <dgm:cxn modelId="{C0F1B698-DFE7-4EAE-AAA1-E8DB5F994C60}" type="presParOf" srcId="{ED17381A-CCD0-4AD2-8F35-314D806535CA}" destId="{E968A48A-A2F6-467D-A60A-5075CC300E49}" srcOrd="2" destOrd="0" presId="urn:microsoft.com/office/officeart/2005/8/layout/orgChart1"/>
    <dgm:cxn modelId="{F8C686AB-20CD-4910-AFAA-F6695F3CDE34}" type="presParOf" srcId="{2A05B014-9714-4073-9C87-68D5FD360711}" destId="{279BAC83-ABB6-432A-800C-D93CE4D49A61}" srcOrd="2" destOrd="0" presId="urn:microsoft.com/office/officeart/2005/8/layout/orgChart1"/>
    <dgm:cxn modelId="{D6068EBB-3123-452F-94CE-1DA0A9CD4761}" type="presParOf" srcId="{2A05B014-9714-4073-9C87-68D5FD360711}" destId="{64F02CC0-6BE0-4321-BA8A-D7A9AB226940}" srcOrd="3" destOrd="0" presId="urn:microsoft.com/office/officeart/2005/8/layout/orgChart1"/>
    <dgm:cxn modelId="{29EF624F-72DD-4776-BE60-32AF8B4DA686}" type="presParOf" srcId="{64F02CC0-6BE0-4321-BA8A-D7A9AB226940}" destId="{CC8BDED0-6950-432C-8AE0-1C8130012995}" srcOrd="0" destOrd="0" presId="urn:microsoft.com/office/officeart/2005/8/layout/orgChart1"/>
    <dgm:cxn modelId="{84418BE3-B617-4BAC-8D79-1B3F86E53CB1}" type="presParOf" srcId="{CC8BDED0-6950-432C-8AE0-1C8130012995}" destId="{AF15EBF3-BF21-4939-8BC3-BE598BCF91CB}" srcOrd="0" destOrd="0" presId="urn:microsoft.com/office/officeart/2005/8/layout/orgChart1"/>
    <dgm:cxn modelId="{7234186B-8B06-4494-9375-8FC9EF37C7E2}" type="presParOf" srcId="{CC8BDED0-6950-432C-8AE0-1C8130012995}" destId="{485841F7-DE73-4912-8C50-9F31514B77AE}" srcOrd="1" destOrd="0" presId="urn:microsoft.com/office/officeart/2005/8/layout/orgChart1"/>
    <dgm:cxn modelId="{2A2E46ED-95F1-4EA0-AF32-88723A56587D}" type="presParOf" srcId="{64F02CC0-6BE0-4321-BA8A-D7A9AB226940}" destId="{ECC1FA1B-322C-442A-AACC-B834C8C3BEA0}" srcOrd="1" destOrd="0" presId="urn:microsoft.com/office/officeart/2005/8/layout/orgChart1"/>
    <dgm:cxn modelId="{CDB93449-EA8F-4525-BAB9-99D5BDD08F63}" type="presParOf" srcId="{64F02CC0-6BE0-4321-BA8A-D7A9AB226940}" destId="{6F9D859D-6CCE-4E3E-A7AF-DCFE8DC923C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220FDA3-DB5A-477A-92EA-D6B30E942AF0}" type="doc">
      <dgm:prSet loTypeId="urn:microsoft.com/office/officeart/2005/8/layout/hierarchy1" loCatId="hierarchy" qsTypeId="urn:microsoft.com/office/officeart/2005/8/quickstyle/3d3" qsCatId="3D" csTypeId="urn:microsoft.com/office/officeart/2005/8/colors/colorful4" csCatId="colorful" phldr="1"/>
      <dgm:spPr/>
      <dgm:t>
        <a:bodyPr/>
        <a:lstStyle/>
        <a:p>
          <a:pPr rtl="1"/>
          <a:endParaRPr lang="ar-EG"/>
        </a:p>
      </dgm:t>
    </dgm:pt>
    <dgm:pt modelId="{E4FCA478-A600-4A4C-B66B-E515E756F332}">
      <dgm:prSet phldrT="[نص]" phldr="0" custT="1"/>
      <dgm:spPr/>
      <dgm:t>
        <a:bodyPr/>
        <a:lstStyle/>
        <a:p>
          <a:pPr rtl="1"/>
          <a:r>
            <a:rPr lang="ar-EG" sz="3200" b="1" dirty="0"/>
            <a:t>سلطات المصفي</a:t>
          </a:r>
        </a:p>
      </dgm:t>
    </dgm:pt>
    <dgm:pt modelId="{0E0590B6-DDF8-4B34-AA41-990DBB64054E}" type="parTrans" cxnId="{5ADB1B09-3694-42A8-AEDF-F48CFD77D52F}">
      <dgm:prSet/>
      <dgm:spPr/>
      <dgm:t>
        <a:bodyPr/>
        <a:lstStyle/>
        <a:p>
          <a:pPr rtl="1"/>
          <a:endParaRPr lang="ar-EG"/>
        </a:p>
      </dgm:t>
    </dgm:pt>
    <dgm:pt modelId="{D283B644-CCF1-48C0-87C7-9C3490D0126E}" type="sibTrans" cxnId="{5ADB1B09-3694-42A8-AEDF-F48CFD77D52F}">
      <dgm:prSet/>
      <dgm:spPr/>
      <dgm:t>
        <a:bodyPr/>
        <a:lstStyle/>
        <a:p>
          <a:pPr rtl="1"/>
          <a:endParaRPr lang="ar-EG"/>
        </a:p>
      </dgm:t>
    </dgm:pt>
    <dgm:pt modelId="{5A7D223E-F679-4050-9D87-6E6D68B9C53A}">
      <dgm:prSet phldrT="[نص]" phldr="0" custT="1"/>
      <dgm:spPr/>
      <dgm:t>
        <a:bodyPr/>
        <a:lstStyle/>
        <a:p>
          <a:pPr rtl="1"/>
          <a:r>
            <a:rPr lang="ar-EG" sz="3200" b="1" dirty="0"/>
            <a:t>يتم تحديد سلطات المصفي في </a:t>
          </a:r>
          <a:r>
            <a:rPr lang="ar-EG" sz="3200" b="1" dirty="0">
              <a:highlight>
                <a:srgbClr val="FFFF00"/>
              </a:highlight>
            </a:rPr>
            <a:t>وثيقة تعيينه </a:t>
          </a:r>
          <a:r>
            <a:rPr lang="ar-EG" sz="3200" b="1" dirty="0"/>
            <a:t>سواء كان عقد الشركة أم اتفاقاً لاحقاً لحل الشركة أو </a:t>
          </a:r>
          <a:r>
            <a:rPr lang="ar-EG" sz="3200" b="1" dirty="0">
              <a:highlight>
                <a:srgbClr val="FFFF00"/>
              </a:highlight>
            </a:rPr>
            <a:t>حكم من القضاء</a:t>
          </a:r>
        </a:p>
      </dgm:t>
    </dgm:pt>
    <dgm:pt modelId="{AF1F9A9D-D6C3-467B-BA42-B893E281B125}" type="parTrans" cxnId="{2C6D4424-35CC-44BB-89C8-9804072F0D6F}">
      <dgm:prSet/>
      <dgm:spPr/>
      <dgm:t>
        <a:bodyPr/>
        <a:lstStyle/>
        <a:p>
          <a:pPr rtl="1"/>
          <a:endParaRPr lang="ar-EG"/>
        </a:p>
      </dgm:t>
    </dgm:pt>
    <dgm:pt modelId="{0D73D48C-9BC2-4AF3-960C-470E569C90EA}" type="sibTrans" cxnId="{2C6D4424-35CC-44BB-89C8-9804072F0D6F}">
      <dgm:prSet/>
      <dgm:spPr/>
      <dgm:t>
        <a:bodyPr/>
        <a:lstStyle/>
        <a:p>
          <a:pPr rtl="1"/>
          <a:endParaRPr lang="ar-EG"/>
        </a:p>
      </dgm:t>
    </dgm:pt>
    <dgm:pt modelId="{4033E468-C625-404C-A693-382A69D7C219}">
      <dgm:prSet/>
      <dgm:spPr/>
      <dgm:t>
        <a:bodyPr/>
        <a:lstStyle/>
        <a:p>
          <a:pPr rtl="1">
            <a:buNone/>
          </a:pPr>
          <a:r>
            <a:rPr lang="ar-EG" b="1" dirty="0"/>
            <a:t>2- </a:t>
          </a:r>
          <a:r>
            <a:rPr lang="ar-EG" b="1" dirty="0">
              <a:highlight>
                <a:srgbClr val="FFFF00"/>
              </a:highlight>
            </a:rPr>
            <a:t>سداد ديون الشركة </a:t>
          </a:r>
          <a:r>
            <a:rPr lang="ar-EG" b="1" dirty="0"/>
            <a:t>المستحقة في ذمتها، مراعياً التدرج القانوني لهذه الديون.</a:t>
          </a:r>
        </a:p>
      </dgm:t>
    </dgm:pt>
    <dgm:pt modelId="{36D2078E-41D1-4489-AAD9-F890BF3A1257}" type="parTrans" cxnId="{7ACE8986-E21F-4960-A60D-E78D2BEE2D83}">
      <dgm:prSet/>
      <dgm:spPr/>
      <dgm:t>
        <a:bodyPr/>
        <a:lstStyle/>
        <a:p>
          <a:pPr rtl="1"/>
          <a:endParaRPr lang="ar-EG"/>
        </a:p>
      </dgm:t>
    </dgm:pt>
    <dgm:pt modelId="{EDB76024-4C09-486D-AA45-3AADC89D2FBF}" type="sibTrans" cxnId="{7ACE8986-E21F-4960-A60D-E78D2BEE2D83}">
      <dgm:prSet/>
      <dgm:spPr/>
      <dgm:t>
        <a:bodyPr/>
        <a:lstStyle/>
        <a:p>
          <a:pPr rtl="1"/>
          <a:endParaRPr lang="ar-EG"/>
        </a:p>
      </dgm:t>
    </dgm:pt>
    <dgm:pt modelId="{ECE1881F-D37A-477E-9590-4A6DB142D75C}">
      <dgm:prSet/>
      <dgm:spPr/>
      <dgm:t>
        <a:bodyPr/>
        <a:lstStyle/>
        <a:p>
          <a:pPr rtl="1">
            <a:buNone/>
          </a:pPr>
          <a:r>
            <a:rPr lang="ar-EG" b="1" dirty="0"/>
            <a:t>3- </a:t>
          </a:r>
          <a:r>
            <a:rPr lang="ar-EG" b="1" dirty="0">
              <a:highlight>
                <a:srgbClr val="FFFF00"/>
              </a:highlight>
            </a:rPr>
            <a:t>تمثيل الشركة أمام القضاء </a:t>
          </a:r>
          <a:r>
            <a:rPr lang="ar-EG" b="1" dirty="0"/>
            <a:t>سواء أكانت مدعية أو مدعى عليها، وله الدفاع عنها إذا طلب شهر إفلاسها.</a:t>
          </a:r>
        </a:p>
      </dgm:t>
    </dgm:pt>
    <dgm:pt modelId="{2CC6CC02-524B-4EE1-AEF2-5C639C723638}" type="parTrans" cxnId="{D77332A9-5B2B-47D7-8BAE-0560CB78CC45}">
      <dgm:prSet/>
      <dgm:spPr/>
      <dgm:t>
        <a:bodyPr/>
        <a:lstStyle/>
        <a:p>
          <a:pPr rtl="1"/>
          <a:endParaRPr lang="ar-EG"/>
        </a:p>
      </dgm:t>
    </dgm:pt>
    <dgm:pt modelId="{E93D98EE-BD02-4CD3-849A-8DC85B7DFB12}" type="sibTrans" cxnId="{D77332A9-5B2B-47D7-8BAE-0560CB78CC45}">
      <dgm:prSet/>
      <dgm:spPr/>
      <dgm:t>
        <a:bodyPr/>
        <a:lstStyle/>
        <a:p>
          <a:pPr rtl="1"/>
          <a:endParaRPr lang="ar-EG"/>
        </a:p>
      </dgm:t>
    </dgm:pt>
    <dgm:pt modelId="{0E398372-728D-4DCF-B071-307AA56E6E17}">
      <dgm:prSet/>
      <dgm:spPr/>
      <dgm:t>
        <a:bodyPr/>
        <a:lstStyle/>
        <a:p>
          <a:pPr rtl="1">
            <a:buNone/>
          </a:pPr>
          <a:r>
            <a:rPr lang="ar-EG" b="1" dirty="0"/>
            <a:t>1- القيام بالأعمال القانونية اللازمة </a:t>
          </a:r>
          <a:r>
            <a:rPr lang="ar-EG" b="1" dirty="0" err="1"/>
            <a:t>لإستيفاء</a:t>
          </a:r>
          <a:r>
            <a:rPr lang="ar-EG" b="1" dirty="0"/>
            <a:t> </a:t>
          </a:r>
          <a:r>
            <a:rPr lang="ar-EG" b="1" dirty="0">
              <a:highlight>
                <a:srgbClr val="FFFF00"/>
              </a:highlight>
            </a:rPr>
            <a:t>حقوق الشركة قبل الغير أو الشركاء</a:t>
          </a:r>
          <a:r>
            <a:rPr lang="ar-EG" b="1" dirty="0"/>
            <a:t>، وذلك بمطالبة الغير بالوفاء، ومطالبة الشركاء بتقديم حصصهم أو الباقي منه.</a:t>
          </a:r>
        </a:p>
      </dgm:t>
    </dgm:pt>
    <dgm:pt modelId="{B425C2FE-CD63-4F27-936C-B40BB7E8A042}" type="parTrans" cxnId="{222F6BBF-4168-45E1-BA83-E69FF7E2B035}">
      <dgm:prSet/>
      <dgm:spPr/>
      <dgm:t>
        <a:bodyPr/>
        <a:lstStyle/>
        <a:p>
          <a:pPr rtl="1"/>
          <a:endParaRPr lang="ar-EG"/>
        </a:p>
      </dgm:t>
    </dgm:pt>
    <dgm:pt modelId="{460C47E4-92A2-4B07-8D76-A3733583F10E}" type="sibTrans" cxnId="{222F6BBF-4168-45E1-BA83-E69FF7E2B035}">
      <dgm:prSet/>
      <dgm:spPr/>
      <dgm:t>
        <a:bodyPr/>
        <a:lstStyle/>
        <a:p>
          <a:pPr rtl="1"/>
          <a:endParaRPr lang="ar-EG"/>
        </a:p>
      </dgm:t>
    </dgm:pt>
    <dgm:pt modelId="{9A385BD4-85D2-43F1-9583-58C6D7A2C9FE}" type="pres">
      <dgm:prSet presAssocID="{4220FDA3-DB5A-477A-92EA-D6B30E942AF0}" presName="hierChild1" presStyleCnt="0">
        <dgm:presLayoutVars>
          <dgm:chPref val="1"/>
          <dgm:dir/>
          <dgm:animOne val="branch"/>
          <dgm:animLvl val="lvl"/>
          <dgm:resizeHandles/>
        </dgm:presLayoutVars>
      </dgm:prSet>
      <dgm:spPr/>
    </dgm:pt>
    <dgm:pt modelId="{15465787-0B03-421B-B30C-D8652CEC2590}" type="pres">
      <dgm:prSet presAssocID="{E4FCA478-A600-4A4C-B66B-E515E756F332}" presName="hierRoot1" presStyleCnt="0"/>
      <dgm:spPr/>
    </dgm:pt>
    <dgm:pt modelId="{DA4D948A-1693-4347-9C42-9DBE94F4BF15}" type="pres">
      <dgm:prSet presAssocID="{E4FCA478-A600-4A4C-B66B-E515E756F332}" presName="composite" presStyleCnt="0"/>
      <dgm:spPr/>
    </dgm:pt>
    <dgm:pt modelId="{D8DFF8D7-5006-45FD-96ED-8470D352348C}" type="pres">
      <dgm:prSet presAssocID="{E4FCA478-A600-4A4C-B66B-E515E756F332}" presName="background" presStyleLbl="node0" presStyleIdx="0" presStyleCnt="1"/>
      <dgm:spPr/>
    </dgm:pt>
    <dgm:pt modelId="{A4D0B232-35E1-4C47-9643-9C798AF45F6E}" type="pres">
      <dgm:prSet presAssocID="{E4FCA478-A600-4A4C-B66B-E515E756F332}" presName="text" presStyleLbl="fgAcc0" presStyleIdx="0" presStyleCnt="1" custScaleX="688360" custScaleY="81139" custLinFactNeighborX="20877" custLinFactNeighborY="-90336">
        <dgm:presLayoutVars>
          <dgm:chPref val="3"/>
        </dgm:presLayoutVars>
      </dgm:prSet>
      <dgm:spPr/>
    </dgm:pt>
    <dgm:pt modelId="{0BA9D00C-6CD8-4C0E-A1E6-AC38A1BF10FD}" type="pres">
      <dgm:prSet presAssocID="{E4FCA478-A600-4A4C-B66B-E515E756F332}" presName="hierChild2" presStyleCnt="0"/>
      <dgm:spPr/>
    </dgm:pt>
    <dgm:pt modelId="{980BC6F7-BA6A-437F-9006-76C74CA04B50}" type="pres">
      <dgm:prSet presAssocID="{AF1F9A9D-D6C3-467B-BA42-B893E281B125}" presName="Name10" presStyleLbl="parChTrans1D2" presStyleIdx="0" presStyleCnt="1"/>
      <dgm:spPr/>
    </dgm:pt>
    <dgm:pt modelId="{08B6048C-230D-4095-A075-C82EC6C530BA}" type="pres">
      <dgm:prSet presAssocID="{5A7D223E-F679-4050-9D87-6E6D68B9C53A}" presName="hierRoot2" presStyleCnt="0"/>
      <dgm:spPr/>
    </dgm:pt>
    <dgm:pt modelId="{D02691A6-DFE2-4B42-9A3C-3624EE771E10}" type="pres">
      <dgm:prSet presAssocID="{5A7D223E-F679-4050-9D87-6E6D68B9C53A}" presName="composite2" presStyleCnt="0"/>
      <dgm:spPr/>
    </dgm:pt>
    <dgm:pt modelId="{6C117D7C-0B31-440A-A5D2-3E18114CC3B8}" type="pres">
      <dgm:prSet presAssocID="{5A7D223E-F679-4050-9D87-6E6D68B9C53A}" presName="background2" presStyleLbl="node2" presStyleIdx="0" presStyleCnt="1"/>
      <dgm:spPr/>
    </dgm:pt>
    <dgm:pt modelId="{C0D75988-D9BD-400D-9E69-D15855D1AFCF}" type="pres">
      <dgm:prSet presAssocID="{5A7D223E-F679-4050-9D87-6E6D68B9C53A}" presName="text2" presStyleLbl="fgAcc2" presStyleIdx="0" presStyleCnt="1" custScaleX="788180" custLinFactNeighborX="16553" custLinFactNeighborY="-22749">
        <dgm:presLayoutVars>
          <dgm:chPref val="3"/>
        </dgm:presLayoutVars>
      </dgm:prSet>
      <dgm:spPr/>
    </dgm:pt>
    <dgm:pt modelId="{CB65E017-16E1-42E7-9A19-8941B6563AD1}" type="pres">
      <dgm:prSet presAssocID="{5A7D223E-F679-4050-9D87-6E6D68B9C53A}" presName="hierChild3" presStyleCnt="0"/>
      <dgm:spPr/>
    </dgm:pt>
    <dgm:pt modelId="{E6B8821A-34EA-441F-BE51-D136D3B7414E}" type="pres">
      <dgm:prSet presAssocID="{2CC6CC02-524B-4EE1-AEF2-5C639C723638}" presName="Name17" presStyleLbl="parChTrans1D3" presStyleIdx="0" presStyleCnt="3"/>
      <dgm:spPr/>
    </dgm:pt>
    <dgm:pt modelId="{12D75EB2-58B0-4467-B470-021BDE5177B0}" type="pres">
      <dgm:prSet presAssocID="{ECE1881F-D37A-477E-9590-4A6DB142D75C}" presName="hierRoot3" presStyleCnt="0"/>
      <dgm:spPr/>
    </dgm:pt>
    <dgm:pt modelId="{F5ED9ED7-480D-4984-A576-5A6855ED84AE}" type="pres">
      <dgm:prSet presAssocID="{ECE1881F-D37A-477E-9590-4A6DB142D75C}" presName="composite3" presStyleCnt="0"/>
      <dgm:spPr/>
    </dgm:pt>
    <dgm:pt modelId="{DE384A75-B8F6-40CD-9449-2407954FC0F5}" type="pres">
      <dgm:prSet presAssocID="{ECE1881F-D37A-477E-9590-4A6DB142D75C}" presName="background3" presStyleLbl="node3" presStyleIdx="0" presStyleCnt="3"/>
      <dgm:spPr/>
    </dgm:pt>
    <dgm:pt modelId="{7F101BF0-71EB-44DB-9DEF-C62EEE710168}" type="pres">
      <dgm:prSet presAssocID="{ECE1881F-D37A-477E-9590-4A6DB142D75C}" presName="text3" presStyleLbl="fgAcc3" presStyleIdx="0" presStyleCnt="3" custScaleX="272577" custScaleY="482525">
        <dgm:presLayoutVars>
          <dgm:chPref val="3"/>
        </dgm:presLayoutVars>
      </dgm:prSet>
      <dgm:spPr/>
    </dgm:pt>
    <dgm:pt modelId="{8662B34E-DD8F-4611-8586-C5730C83773B}" type="pres">
      <dgm:prSet presAssocID="{ECE1881F-D37A-477E-9590-4A6DB142D75C}" presName="hierChild4" presStyleCnt="0"/>
      <dgm:spPr/>
    </dgm:pt>
    <dgm:pt modelId="{A8682549-FF05-451E-9FD3-907D65DF871A}" type="pres">
      <dgm:prSet presAssocID="{36D2078E-41D1-4489-AAD9-F890BF3A1257}" presName="Name17" presStyleLbl="parChTrans1D3" presStyleIdx="1" presStyleCnt="3"/>
      <dgm:spPr/>
    </dgm:pt>
    <dgm:pt modelId="{A723AB8C-5E82-4064-889E-1BEFA96A58F5}" type="pres">
      <dgm:prSet presAssocID="{4033E468-C625-404C-A693-382A69D7C219}" presName="hierRoot3" presStyleCnt="0"/>
      <dgm:spPr/>
    </dgm:pt>
    <dgm:pt modelId="{12224AF6-3AF5-45E2-9BA4-43926244B6DE}" type="pres">
      <dgm:prSet presAssocID="{4033E468-C625-404C-A693-382A69D7C219}" presName="composite3" presStyleCnt="0"/>
      <dgm:spPr/>
    </dgm:pt>
    <dgm:pt modelId="{06E5CC4A-F729-4CE6-93CC-F8ABD5A4EEE3}" type="pres">
      <dgm:prSet presAssocID="{4033E468-C625-404C-A693-382A69D7C219}" presName="background3" presStyleLbl="node3" presStyleIdx="1" presStyleCnt="3"/>
      <dgm:spPr/>
    </dgm:pt>
    <dgm:pt modelId="{819ACC6B-DCB1-4B76-9B16-9797EFBC5370}" type="pres">
      <dgm:prSet presAssocID="{4033E468-C625-404C-A693-382A69D7C219}" presName="text3" presStyleLbl="fgAcc3" presStyleIdx="1" presStyleCnt="3" custScaleX="274360" custScaleY="496963">
        <dgm:presLayoutVars>
          <dgm:chPref val="3"/>
        </dgm:presLayoutVars>
      </dgm:prSet>
      <dgm:spPr/>
    </dgm:pt>
    <dgm:pt modelId="{4EEF61A5-1768-4E0E-89B7-89135C025841}" type="pres">
      <dgm:prSet presAssocID="{4033E468-C625-404C-A693-382A69D7C219}" presName="hierChild4" presStyleCnt="0"/>
      <dgm:spPr/>
    </dgm:pt>
    <dgm:pt modelId="{C4771693-B5A2-4763-8C1A-E9EB818EB381}" type="pres">
      <dgm:prSet presAssocID="{B425C2FE-CD63-4F27-936C-B40BB7E8A042}" presName="Name17" presStyleLbl="parChTrans1D3" presStyleIdx="2" presStyleCnt="3"/>
      <dgm:spPr/>
    </dgm:pt>
    <dgm:pt modelId="{873E049E-2372-4B7F-A3AE-BFD398CF45CE}" type="pres">
      <dgm:prSet presAssocID="{0E398372-728D-4DCF-B071-307AA56E6E17}" presName="hierRoot3" presStyleCnt="0"/>
      <dgm:spPr/>
    </dgm:pt>
    <dgm:pt modelId="{41A9420B-4C62-4866-AD39-37B1F712C5C7}" type="pres">
      <dgm:prSet presAssocID="{0E398372-728D-4DCF-B071-307AA56E6E17}" presName="composite3" presStyleCnt="0"/>
      <dgm:spPr/>
    </dgm:pt>
    <dgm:pt modelId="{0B325AF2-AC6A-47CA-B69F-54E2596C7CD1}" type="pres">
      <dgm:prSet presAssocID="{0E398372-728D-4DCF-B071-307AA56E6E17}" presName="background3" presStyleLbl="node3" presStyleIdx="2" presStyleCnt="3"/>
      <dgm:spPr/>
    </dgm:pt>
    <dgm:pt modelId="{5452914F-12A8-4248-BEB2-C32A8F243D6D}" type="pres">
      <dgm:prSet presAssocID="{0E398372-728D-4DCF-B071-307AA56E6E17}" presName="text3" presStyleLbl="fgAcc3" presStyleIdx="2" presStyleCnt="3" custScaleX="218597" custScaleY="493992">
        <dgm:presLayoutVars>
          <dgm:chPref val="3"/>
        </dgm:presLayoutVars>
      </dgm:prSet>
      <dgm:spPr/>
    </dgm:pt>
    <dgm:pt modelId="{565FE996-7F55-4A73-A383-FFCD15077BC4}" type="pres">
      <dgm:prSet presAssocID="{0E398372-728D-4DCF-B071-307AA56E6E17}" presName="hierChild4" presStyleCnt="0"/>
      <dgm:spPr/>
    </dgm:pt>
  </dgm:ptLst>
  <dgm:cxnLst>
    <dgm:cxn modelId="{4286CE08-4E5C-4DDF-AEE5-B40095848793}" type="presOf" srcId="{5A7D223E-F679-4050-9D87-6E6D68B9C53A}" destId="{C0D75988-D9BD-400D-9E69-D15855D1AFCF}" srcOrd="0" destOrd="0" presId="urn:microsoft.com/office/officeart/2005/8/layout/hierarchy1"/>
    <dgm:cxn modelId="{5ADB1B09-3694-42A8-AEDF-F48CFD77D52F}" srcId="{4220FDA3-DB5A-477A-92EA-D6B30E942AF0}" destId="{E4FCA478-A600-4A4C-B66B-E515E756F332}" srcOrd="0" destOrd="0" parTransId="{0E0590B6-DDF8-4B34-AA41-990DBB64054E}" sibTransId="{D283B644-CCF1-48C0-87C7-9C3490D0126E}"/>
    <dgm:cxn modelId="{2C6D4424-35CC-44BB-89C8-9804072F0D6F}" srcId="{E4FCA478-A600-4A4C-B66B-E515E756F332}" destId="{5A7D223E-F679-4050-9D87-6E6D68B9C53A}" srcOrd="0" destOrd="0" parTransId="{AF1F9A9D-D6C3-467B-BA42-B893E281B125}" sibTransId="{0D73D48C-9BC2-4AF3-960C-470E569C90EA}"/>
    <dgm:cxn modelId="{D9EA9737-8ED1-4582-A68A-54747E5609BE}" type="presOf" srcId="{ECE1881F-D37A-477E-9590-4A6DB142D75C}" destId="{7F101BF0-71EB-44DB-9DEF-C62EEE710168}" srcOrd="0" destOrd="0" presId="urn:microsoft.com/office/officeart/2005/8/layout/hierarchy1"/>
    <dgm:cxn modelId="{6061BE62-DF78-4DEF-8569-398DF6006FF7}" type="presOf" srcId="{4033E468-C625-404C-A693-382A69D7C219}" destId="{819ACC6B-DCB1-4B76-9B16-9797EFBC5370}" srcOrd="0" destOrd="0" presId="urn:microsoft.com/office/officeart/2005/8/layout/hierarchy1"/>
    <dgm:cxn modelId="{D0FE7346-039C-4184-BFB2-08ECB1BB9C88}" type="presOf" srcId="{0E398372-728D-4DCF-B071-307AA56E6E17}" destId="{5452914F-12A8-4248-BEB2-C32A8F243D6D}" srcOrd="0" destOrd="0" presId="urn:microsoft.com/office/officeart/2005/8/layout/hierarchy1"/>
    <dgm:cxn modelId="{954C4E4A-115E-4224-8542-2D93A59B67F3}" type="presOf" srcId="{E4FCA478-A600-4A4C-B66B-E515E756F332}" destId="{A4D0B232-35E1-4C47-9643-9C798AF45F6E}" srcOrd="0" destOrd="0" presId="urn:microsoft.com/office/officeart/2005/8/layout/hierarchy1"/>
    <dgm:cxn modelId="{51189C53-0BBB-4BEE-B103-1AEE13B68BD0}" type="presOf" srcId="{AF1F9A9D-D6C3-467B-BA42-B893E281B125}" destId="{980BC6F7-BA6A-437F-9006-76C74CA04B50}" srcOrd="0" destOrd="0" presId="urn:microsoft.com/office/officeart/2005/8/layout/hierarchy1"/>
    <dgm:cxn modelId="{7ACE8986-E21F-4960-A60D-E78D2BEE2D83}" srcId="{5A7D223E-F679-4050-9D87-6E6D68B9C53A}" destId="{4033E468-C625-404C-A693-382A69D7C219}" srcOrd="1" destOrd="0" parTransId="{36D2078E-41D1-4489-AAD9-F890BF3A1257}" sibTransId="{EDB76024-4C09-486D-AA45-3AADC89D2FBF}"/>
    <dgm:cxn modelId="{D5AB6D98-51AF-4DD8-93EE-4A58E024907F}" type="presOf" srcId="{B425C2FE-CD63-4F27-936C-B40BB7E8A042}" destId="{C4771693-B5A2-4763-8C1A-E9EB818EB381}" srcOrd="0" destOrd="0" presId="urn:microsoft.com/office/officeart/2005/8/layout/hierarchy1"/>
    <dgm:cxn modelId="{0632DAA5-3919-4351-9FA0-0F6E1B4B3EF3}" type="presOf" srcId="{36D2078E-41D1-4489-AAD9-F890BF3A1257}" destId="{A8682549-FF05-451E-9FD3-907D65DF871A}" srcOrd="0" destOrd="0" presId="urn:microsoft.com/office/officeart/2005/8/layout/hierarchy1"/>
    <dgm:cxn modelId="{D77332A9-5B2B-47D7-8BAE-0560CB78CC45}" srcId="{5A7D223E-F679-4050-9D87-6E6D68B9C53A}" destId="{ECE1881F-D37A-477E-9590-4A6DB142D75C}" srcOrd="0" destOrd="0" parTransId="{2CC6CC02-524B-4EE1-AEF2-5C639C723638}" sibTransId="{E93D98EE-BD02-4CD3-849A-8DC85B7DFB12}"/>
    <dgm:cxn modelId="{CC22BBBB-B9EA-4F4E-82AF-43CD9C85D697}" type="presOf" srcId="{2CC6CC02-524B-4EE1-AEF2-5C639C723638}" destId="{E6B8821A-34EA-441F-BE51-D136D3B7414E}" srcOrd="0" destOrd="0" presId="urn:microsoft.com/office/officeart/2005/8/layout/hierarchy1"/>
    <dgm:cxn modelId="{222F6BBF-4168-45E1-BA83-E69FF7E2B035}" srcId="{5A7D223E-F679-4050-9D87-6E6D68B9C53A}" destId="{0E398372-728D-4DCF-B071-307AA56E6E17}" srcOrd="2" destOrd="0" parTransId="{B425C2FE-CD63-4F27-936C-B40BB7E8A042}" sibTransId="{460C47E4-92A2-4B07-8D76-A3733583F10E}"/>
    <dgm:cxn modelId="{36D246DB-58F7-417E-9934-63357A766932}" type="presOf" srcId="{4220FDA3-DB5A-477A-92EA-D6B30E942AF0}" destId="{9A385BD4-85D2-43F1-9583-58C6D7A2C9FE}" srcOrd="0" destOrd="0" presId="urn:microsoft.com/office/officeart/2005/8/layout/hierarchy1"/>
    <dgm:cxn modelId="{6A5E3009-BF11-45DF-B9F1-9BE322921B75}" type="presParOf" srcId="{9A385BD4-85D2-43F1-9583-58C6D7A2C9FE}" destId="{15465787-0B03-421B-B30C-D8652CEC2590}" srcOrd="0" destOrd="0" presId="urn:microsoft.com/office/officeart/2005/8/layout/hierarchy1"/>
    <dgm:cxn modelId="{E75CD005-20FE-463D-9F76-F1DBABF65469}" type="presParOf" srcId="{15465787-0B03-421B-B30C-D8652CEC2590}" destId="{DA4D948A-1693-4347-9C42-9DBE94F4BF15}" srcOrd="0" destOrd="0" presId="urn:microsoft.com/office/officeart/2005/8/layout/hierarchy1"/>
    <dgm:cxn modelId="{6912B6D1-74BA-49CF-98DC-76C8394E9ABC}" type="presParOf" srcId="{DA4D948A-1693-4347-9C42-9DBE94F4BF15}" destId="{D8DFF8D7-5006-45FD-96ED-8470D352348C}" srcOrd="0" destOrd="0" presId="urn:microsoft.com/office/officeart/2005/8/layout/hierarchy1"/>
    <dgm:cxn modelId="{D979990D-B94D-44A2-8368-19CED5275186}" type="presParOf" srcId="{DA4D948A-1693-4347-9C42-9DBE94F4BF15}" destId="{A4D0B232-35E1-4C47-9643-9C798AF45F6E}" srcOrd="1" destOrd="0" presId="urn:microsoft.com/office/officeart/2005/8/layout/hierarchy1"/>
    <dgm:cxn modelId="{1C7F57BB-FD3D-4036-BFFA-B5BCFB2B344F}" type="presParOf" srcId="{15465787-0B03-421B-B30C-D8652CEC2590}" destId="{0BA9D00C-6CD8-4C0E-A1E6-AC38A1BF10FD}" srcOrd="1" destOrd="0" presId="urn:microsoft.com/office/officeart/2005/8/layout/hierarchy1"/>
    <dgm:cxn modelId="{935EF280-FA5E-49CB-B435-BD43D60AEB61}" type="presParOf" srcId="{0BA9D00C-6CD8-4C0E-A1E6-AC38A1BF10FD}" destId="{980BC6F7-BA6A-437F-9006-76C74CA04B50}" srcOrd="0" destOrd="0" presId="urn:microsoft.com/office/officeart/2005/8/layout/hierarchy1"/>
    <dgm:cxn modelId="{489F06D1-8CD8-427C-9EE7-8A72A2540852}" type="presParOf" srcId="{0BA9D00C-6CD8-4C0E-A1E6-AC38A1BF10FD}" destId="{08B6048C-230D-4095-A075-C82EC6C530BA}" srcOrd="1" destOrd="0" presId="urn:microsoft.com/office/officeart/2005/8/layout/hierarchy1"/>
    <dgm:cxn modelId="{9E31AC24-6769-4414-BAC7-329D1D824BDB}" type="presParOf" srcId="{08B6048C-230D-4095-A075-C82EC6C530BA}" destId="{D02691A6-DFE2-4B42-9A3C-3624EE771E10}" srcOrd="0" destOrd="0" presId="urn:microsoft.com/office/officeart/2005/8/layout/hierarchy1"/>
    <dgm:cxn modelId="{EF4175E5-4CA1-4EA4-AB14-2FBA9684C9AE}" type="presParOf" srcId="{D02691A6-DFE2-4B42-9A3C-3624EE771E10}" destId="{6C117D7C-0B31-440A-A5D2-3E18114CC3B8}" srcOrd="0" destOrd="0" presId="urn:microsoft.com/office/officeart/2005/8/layout/hierarchy1"/>
    <dgm:cxn modelId="{4A52BC0E-5D59-46DD-83B7-4FB62AA1868E}" type="presParOf" srcId="{D02691A6-DFE2-4B42-9A3C-3624EE771E10}" destId="{C0D75988-D9BD-400D-9E69-D15855D1AFCF}" srcOrd="1" destOrd="0" presId="urn:microsoft.com/office/officeart/2005/8/layout/hierarchy1"/>
    <dgm:cxn modelId="{5F9005E9-772A-4649-B81F-00DED550AD50}" type="presParOf" srcId="{08B6048C-230D-4095-A075-C82EC6C530BA}" destId="{CB65E017-16E1-42E7-9A19-8941B6563AD1}" srcOrd="1" destOrd="0" presId="urn:microsoft.com/office/officeart/2005/8/layout/hierarchy1"/>
    <dgm:cxn modelId="{5A6F89B9-1A5C-44A5-987C-57CC6A47304A}" type="presParOf" srcId="{CB65E017-16E1-42E7-9A19-8941B6563AD1}" destId="{E6B8821A-34EA-441F-BE51-D136D3B7414E}" srcOrd="0" destOrd="0" presId="urn:microsoft.com/office/officeart/2005/8/layout/hierarchy1"/>
    <dgm:cxn modelId="{21FC7E71-00BA-4197-BDC3-6B8812133D5A}" type="presParOf" srcId="{CB65E017-16E1-42E7-9A19-8941B6563AD1}" destId="{12D75EB2-58B0-4467-B470-021BDE5177B0}" srcOrd="1" destOrd="0" presId="urn:microsoft.com/office/officeart/2005/8/layout/hierarchy1"/>
    <dgm:cxn modelId="{A161DBC2-4D58-4EB9-80BB-24EE65F8FE9C}" type="presParOf" srcId="{12D75EB2-58B0-4467-B470-021BDE5177B0}" destId="{F5ED9ED7-480D-4984-A576-5A6855ED84AE}" srcOrd="0" destOrd="0" presId="urn:microsoft.com/office/officeart/2005/8/layout/hierarchy1"/>
    <dgm:cxn modelId="{7F65FE45-C32F-4B63-92AA-D59B2A118CD4}" type="presParOf" srcId="{F5ED9ED7-480D-4984-A576-5A6855ED84AE}" destId="{DE384A75-B8F6-40CD-9449-2407954FC0F5}" srcOrd="0" destOrd="0" presId="urn:microsoft.com/office/officeart/2005/8/layout/hierarchy1"/>
    <dgm:cxn modelId="{2190F135-40B9-4B53-8AFC-A0E885DC45DE}" type="presParOf" srcId="{F5ED9ED7-480D-4984-A576-5A6855ED84AE}" destId="{7F101BF0-71EB-44DB-9DEF-C62EEE710168}" srcOrd="1" destOrd="0" presId="urn:microsoft.com/office/officeart/2005/8/layout/hierarchy1"/>
    <dgm:cxn modelId="{774AF67A-93A4-4509-9956-C53467CFCD41}" type="presParOf" srcId="{12D75EB2-58B0-4467-B470-021BDE5177B0}" destId="{8662B34E-DD8F-4611-8586-C5730C83773B}" srcOrd="1" destOrd="0" presId="urn:microsoft.com/office/officeart/2005/8/layout/hierarchy1"/>
    <dgm:cxn modelId="{A0F56306-125C-4D6B-992F-DA2BD14D9211}" type="presParOf" srcId="{CB65E017-16E1-42E7-9A19-8941B6563AD1}" destId="{A8682549-FF05-451E-9FD3-907D65DF871A}" srcOrd="2" destOrd="0" presId="urn:microsoft.com/office/officeart/2005/8/layout/hierarchy1"/>
    <dgm:cxn modelId="{D504E6EC-3BCA-4D16-8895-B2BC87F19DE1}" type="presParOf" srcId="{CB65E017-16E1-42E7-9A19-8941B6563AD1}" destId="{A723AB8C-5E82-4064-889E-1BEFA96A58F5}" srcOrd="3" destOrd="0" presId="urn:microsoft.com/office/officeart/2005/8/layout/hierarchy1"/>
    <dgm:cxn modelId="{863A7ACD-2FEF-4C29-BD16-0DCF4EF4E675}" type="presParOf" srcId="{A723AB8C-5E82-4064-889E-1BEFA96A58F5}" destId="{12224AF6-3AF5-45E2-9BA4-43926244B6DE}" srcOrd="0" destOrd="0" presId="urn:microsoft.com/office/officeart/2005/8/layout/hierarchy1"/>
    <dgm:cxn modelId="{24008198-379C-4C09-8409-7162BA0EB685}" type="presParOf" srcId="{12224AF6-3AF5-45E2-9BA4-43926244B6DE}" destId="{06E5CC4A-F729-4CE6-93CC-F8ABD5A4EEE3}" srcOrd="0" destOrd="0" presId="urn:microsoft.com/office/officeart/2005/8/layout/hierarchy1"/>
    <dgm:cxn modelId="{983277DF-20A8-4B63-99AA-A5A5CE706729}" type="presParOf" srcId="{12224AF6-3AF5-45E2-9BA4-43926244B6DE}" destId="{819ACC6B-DCB1-4B76-9B16-9797EFBC5370}" srcOrd="1" destOrd="0" presId="urn:microsoft.com/office/officeart/2005/8/layout/hierarchy1"/>
    <dgm:cxn modelId="{3603902A-A6CB-4B89-8F6D-BA6BD2E71C2A}" type="presParOf" srcId="{A723AB8C-5E82-4064-889E-1BEFA96A58F5}" destId="{4EEF61A5-1768-4E0E-89B7-89135C025841}" srcOrd="1" destOrd="0" presId="urn:microsoft.com/office/officeart/2005/8/layout/hierarchy1"/>
    <dgm:cxn modelId="{8B1585A3-F980-4584-BFA1-AA647B732BDD}" type="presParOf" srcId="{CB65E017-16E1-42E7-9A19-8941B6563AD1}" destId="{C4771693-B5A2-4763-8C1A-E9EB818EB381}" srcOrd="4" destOrd="0" presId="urn:microsoft.com/office/officeart/2005/8/layout/hierarchy1"/>
    <dgm:cxn modelId="{5A4BCAB8-C1E0-4AB0-9968-EBB608AECD03}" type="presParOf" srcId="{CB65E017-16E1-42E7-9A19-8941B6563AD1}" destId="{873E049E-2372-4B7F-A3AE-BFD398CF45CE}" srcOrd="5" destOrd="0" presId="urn:microsoft.com/office/officeart/2005/8/layout/hierarchy1"/>
    <dgm:cxn modelId="{9D532513-D8F8-4E00-9D47-E613981EF0BA}" type="presParOf" srcId="{873E049E-2372-4B7F-A3AE-BFD398CF45CE}" destId="{41A9420B-4C62-4866-AD39-37B1F712C5C7}" srcOrd="0" destOrd="0" presId="urn:microsoft.com/office/officeart/2005/8/layout/hierarchy1"/>
    <dgm:cxn modelId="{3746108C-8B9F-4EE5-A8AE-2093557490E6}" type="presParOf" srcId="{41A9420B-4C62-4866-AD39-37B1F712C5C7}" destId="{0B325AF2-AC6A-47CA-B69F-54E2596C7CD1}" srcOrd="0" destOrd="0" presId="urn:microsoft.com/office/officeart/2005/8/layout/hierarchy1"/>
    <dgm:cxn modelId="{B47A673F-3ACF-4B31-9853-88FE0624ECA7}" type="presParOf" srcId="{41A9420B-4C62-4866-AD39-37B1F712C5C7}" destId="{5452914F-12A8-4248-BEB2-C32A8F243D6D}" srcOrd="1" destOrd="0" presId="urn:microsoft.com/office/officeart/2005/8/layout/hierarchy1"/>
    <dgm:cxn modelId="{237766BD-6C77-494D-B9F5-45DB6DD6939A}" type="presParOf" srcId="{873E049E-2372-4B7F-A3AE-BFD398CF45CE}" destId="{565FE996-7F55-4A73-A383-FFCD15077BC4}"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25A88335-3DCC-4566-8139-24A6108CB7DA}" type="doc">
      <dgm:prSet loTypeId="urn:microsoft.com/office/officeart/2005/8/layout/orgChart1" loCatId="hierarchy" qsTypeId="urn:microsoft.com/office/officeart/2005/8/quickstyle/simple1" qsCatId="simple" csTypeId="urn:microsoft.com/office/officeart/2005/8/colors/accent4_1" csCatId="accent4" phldr="1"/>
      <dgm:spPr/>
      <dgm:t>
        <a:bodyPr/>
        <a:lstStyle/>
        <a:p>
          <a:pPr rtl="1"/>
          <a:endParaRPr lang="ar-EG"/>
        </a:p>
      </dgm:t>
    </dgm:pt>
    <dgm:pt modelId="{571A4333-9E4D-4762-A66B-D724AD6FE431}">
      <dgm:prSet phldrT="[نص]" custT="1"/>
      <dgm:spPr/>
      <dgm:t>
        <a:bodyPr/>
        <a:lstStyle/>
        <a:p>
          <a:pPr rtl="1">
            <a:buNone/>
          </a:pPr>
          <a:r>
            <a:rPr lang="ar-EG" sz="3600" b="1" dirty="0"/>
            <a:t>حقوق المصفي والتزاماته</a:t>
          </a:r>
        </a:p>
      </dgm:t>
    </dgm:pt>
    <dgm:pt modelId="{985E7865-6923-4B7C-941A-5EBC5C6E6EA3}" type="parTrans" cxnId="{6EF94CC2-BFAC-4B14-B1E8-2C9773349154}">
      <dgm:prSet/>
      <dgm:spPr/>
      <dgm:t>
        <a:bodyPr/>
        <a:lstStyle/>
        <a:p>
          <a:pPr rtl="1"/>
          <a:endParaRPr lang="ar-EG"/>
        </a:p>
      </dgm:t>
    </dgm:pt>
    <dgm:pt modelId="{FDDDBF12-940B-44C4-B96F-E26A3CF3809B}" type="sibTrans" cxnId="{6EF94CC2-BFAC-4B14-B1E8-2C9773349154}">
      <dgm:prSet/>
      <dgm:spPr/>
      <dgm:t>
        <a:bodyPr/>
        <a:lstStyle/>
        <a:p>
          <a:pPr rtl="1"/>
          <a:endParaRPr lang="ar-EG"/>
        </a:p>
      </dgm:t>
    </dgm:pt>
    <dgm:pt modelId="{CCDD6CD1-353E-455D-8811-8DA18F5DC0D8}" type="asst">
      <dgm:prSet phldrT="[نص]" phldr="0" custT="1"/>
      <dgm:spPr/>
      <dgm:t>
        <a:bodyPr/>
        <a:lstStyle/>
        <a:p>
          <a:pPr rtl="1"/>
          <a:r>
            <a:rPr lang="ar-EG" sz="3200" b="1" dirty="0"/>
            <a:t>وإذا دفع المصفي </a:t>
          </a:r>
          <a:r>
            <a:rPr lang="ar-EG" sz="3200" b="1" dirty="0">
              <a:highlight>
                <a:srgbClr val="FFFF00"/>
              </a:highlight>
            </a:rPr>
            <a:t>من ماله ديوناً على الشركة</a:t>
          </a:r>
          <a:r>
            <a:rPr lang="ar-EG" sz="3200" b="1" dirty="0"/>
            <a:t>، كان له الرجوع بما دفعه على الشركاء كل بنسبة حصته.</a:t>
          </a:r>
        </a:p>
      </dgm:t>
    </dgm:pt>
    <dgm:pt modelId="{4D9D126A-27BE-4163-9E34-D819AF6B9B59}" type="parTrans" cxnId="{3081426B-2EF2-4AF9-9A11-C7EE87A0E1AC}">
      <dgm:prSet/>
      <dgm:spPr/>
      <dgm:t>
        <a:bodyPr/>
        <a:lstStyle/>
        <a:p>
          <a:pPr rtl="1"/>
          <a:endParaRPr lang="ar-EG"/>
        </a:p>
      </dgm:t>
    </dgm:pt>
    <dgm:pt modelId="{DD203AB6-4877-4A9D-AE33-BD7F4148B215}" type="sibTrans" cxnId="{3081426B-2EF2-4AF9-9A11-C7EE87A0E1AC}">
      <dgm:prSet/>
      <dgm:spPr/>
      <dgm:t>
        <a:bodyPr/>
        <a:lstStyle/>
        <a:p>
          <a:pPr rtl="1"/>
          <a:endParaRPr lang="ar-EG"/>
        </a:p>
      </dgm:t>
    </dgm:pt>
    <dgm:pt modelId="{BB4C68FE-15E5-4A2C-BC07-EA730BDB0CF8}" type="asst">
      <dgm:prSet custT="1"/>
      <dgm:spPr/>
      <dgm:t>
        <a:bodyPr/>
        <a:lstStyle/>
        <a:p>
          <a:pPr rtl="1"/>
          <a:r>
            <a:rPr lang="ar-EG" sz="3200" b="1" dirty="0"/>
            <a:t>للمصفي </a:t>
          </a:r>
          <a:r>
            <a:rPr lang="ar-EG" sz="3200" b="1" dirty="0">
              <a:highlight>
                <a:srgbClr val="FFFF00"/>
              </a:highlight>
            </a:rPr>
            <a:t>أجر</a:t>
          </a:r>
          <a:r>
            <a:rPr lang="ar-EG" sz="3200" b="1" dirty="0"/>
            <a:t> عم المهمة المكلف بإنجازها. فإذا لم تعين أجرته، </a:t>
          </a:r>
          <a:r>
            <a:rPr lang="ar-EG" sz="3200" b="1" dirty="0">
              <a:highlight>
                <a:srgbClr val="00FFFF"/>
              </a:highlight>
            </a:rPr>
            <a:t>فللقاضي</a:t>
          </a:r>
          <a:r>
            <a:rPr lang="ar-EG" sz="3200" b="1" dirty="0"/>
            <a:t> أن يحدد مقدارها، ويبقى لأصحاب الشأن حق الاعتراض على هذا التقدير</a:t>
          </a:r>
        </a:p>
      </dgm:t>
    </dgm:pt>
    <dgm:pt modelId="{6EAB895F-1E65-4D4A-ADF7-DD4922A56A91}" type="parTrans" cxnId="{60CEF4CB-9752-4FEA-9AB7-030E1C18A65F}">
      <dgm:prSet/>
      <dgm:spPr/>
      <dgm:t>
        <a:bodyPr/>
        <a:lstStyle/>
        <a:p>
          <a:pPr rtl="1"/>
          <a:endParaRPr lang="ar-EG"/>
        </a:p>
      </dgm:t>
    </dgm:pt>
    <dgm:pt modelId="{A4F995C0-BF44-44A5-8D54-1398C808EDBD}" type="sibTrans" cxnId="{60CEF4CB-9752-4FEA-9AB7-030E1C18A65F}">
      <dgm:prSet/>
      <dgm:spPr/>
      <dgm:t>
        <a:bodyPr/>
        <a:lstStyle/>
        <a:p>
          <a:pPr rtl="1"/>
          <a:endParaRPr lang="ar-EG"/>
        </a:p>
      </dgm:t>
    </dgm:pt>
    <dgm:pt modelId="{B1A7F081-FBA7-4DFD-956F-AAA4F1A60567}" type="pres">
      <dgm:prSet presAssocID="{25A88335-3DCC-4566-8139-24A6108CB7DA}" presName="hierChild1" presStyleCnt="0">
        <dgm:presLayoutVars>
          <dgm:orgChart val="1"/>
          <dgm:chPref val="1"/>
          <dgm:dir/>
          <dgm:animOne val="branch"/>
          <dgm:animLvl val="lvl"/>
          <dgm:resizeHandles/>
        </dgm:presLayoutVars>
      </dgm:prSet>
      <dgm:spPr/>
    </dgm:pt>
    <dgm:pt modelId="{E8634511-4C9E-4D70-8426-DF6C7BB9F97D}" type="pres">
      <dgm:prSet presAssocID="{571A4333-9E4D-4762-A66B-D724AD6FE431}" presName="hierRoot1" presStyleCnt="0">
        <dgm:presLayoutVars>
          <dgm:hierBranch val="init"/>
        </dgm:presLayoutVars>
      </dgm:prSet>
      <dgm:spPr/>
    </dgm:pt>
    <dgm:pt modelId="{76347303-AA4C-4202-9636-8CBF3EE32472}" type="pres">
      <dgm:prSet presAssocID="{571A4333-9E4D-4762-A66B-D724AD6FE431}" presName="rootComposite1" presStyleCnt="0"/>
      <dgm:spPr/>
    </dgm:pt>
    <dgm:pt modelId="{4B509A73-B542-4166-A123-2A48800FB8C6}" type="pres">
      <dgm:prSet presAssocID="{571A4333-9E4D-4762-A66B-D724AD6FE431}" presName="rootText1" presStyleLbl="node0" presStyleIdx="0" presStyleCnt="1" custScaleX="371333" custScaleY="76940" custLinFactNeighborX="-2800" custLinFactNeighborY="-60194">
        <dgm:presLayoutVars>
          <dgm:chPref val="3"/>
        </dgm:presLayoutVars>
      </dgm:prSet>
      <dgm:spPr/>
    </dgm:pt>
    <dgm:pt modelId="{175D20F2-FF85-4F1F-ACBD-22E1D37BF860}" type="pres">
      <dgm:prSet presAssocID="{571A4333-9E4D-4762-A66B-D724AD6FE431}" presName="rootConnector1" presStyleLbl="node1" presStyleIdx="0" presStyleCnt="0"/>
      <dgm:spPr/>
    </dgm:pt>
    <dgm:pt modelId="{9DF3DF77-42EC-4BDE-9FD7-69F6480BE4A6}" type="pres">
      <dgm:prSet presAssocID="{571A4333-9E4D-4762-A66B-D724AD6FE431}" presName="hierChild2" presStyleCnt="0"/>
      <dgm:spPr/>
    </dgm:pt>
    <dgm:pt modelId="{2A05B014-9714-4073-9C87-68D5FD360711}" type="pres">
      <dgm:prSet presAssocID="{571A4333-9E4D-4762-A66B-D724AD6FE431}" presName="hierChild3" presStyleCnt="0"/>
      <dgm:spPr/>
    </dgm:pt>
    <dgm:pt modelId="{95017D6C-E07D-4E3F-A52A-5F89122E0667}" type="pres">
      <dgm:prSet presAssocID="{4D9D126A-27BE-4163-9E34-D819AF6B9B59}" presName="Name111" presStyleLbl="parChTrans1D2" presStyleIdx="0" presStyleCnt="2"/>
      <dgm:spPr/>
    </dgm:pt>
    <dgm:pt modelId="{ED17381A-CCD0-4AD2-8F35-314D806535CA}" type="pres">
      <dgm:prSet presAssocID="{CCDD6CD1-353E-455D-8811-8DA18F5DC0D8}" presName="hierRoot3" presStyleCnt="0">
        <dgm:presLayoutVars>
          <dgm:hierBranch val="init"/>
        </dgm:presLayoutVars>
      </dgm:prSet>
      <dgm:spPr/>
    </dgm:pt>
    <dgm:pt modelId="{FD64513B-C6F7-4E17-A521-39441FF26174}" type="pres">
      <dgm:prSet presAssocID="{CCDD6CD1-353E-455D-8811-8DA18F5DC0D8}" presName="rootComposite3" presStyleCnt="0"/>
      <dgm:spPr/>
    </dgm:pt>
    <dgm:pt modelId="{3BC71A64-FA4F-487D-ABC5-D85E9902E5F6}" type="pres">
      <dgm:prSet presAssocID="{CCDD6CD1-353E-455D-8811-8DA18F5DC0D8}" presName="rootText3" presStyleLbl="asst1" presStyleIdx="0" presStyleCnt="2" custScaleX="193278" custScaleY="228383" custLinFactNeighborX="-3777" custLinFactNeighborY="-5187">
        <dgm:presLayoutVars>
          <dgm:chPref val="3"/>
        </dgm:presLayoutVars>
      </dgm:prSet>
      <dgm:spPr/>
    </dgm:pt>
    <dgm:pt modelId="{38C6B487-23DA-4BDB-A87A-230E69DFA1CB}" type="pres">
      <dgm:prSet presAssocID="{CCDD6CD1-353E-455D-8811-8DA18F5DC0D8}" presName="rootConnector3" presStyleLbl="asst1" presStyleIdx="0" presStyleCnt="2"/>
      <dgm:spPr/>
    </dgm:pt>
    <dgm:pt modelId="{55D44177-140B-424C-A525-C70DE18C8332}" type="pres">
      <dgm:prSet presAssocID="{CCDD6CD1-353E-455D-8811-8DA18F5DC0D8}" presName="hierChild6" presStyleCnt="0"/>
      <dgm:spPr/>
    </dgm:pt>
    <dgm:pt modelId="{E968A48A-A2F6-467D-A60A-5075CC300E49}" type="pres">
      <dgm:prSet presAssocID="{CCDD6CD1-353E-455D-8811-8DA18F5DC0D8}" presName="hierChild7" presStyleCnt="0"/>
      <dgm:spPr/>
    </dgm:pt>
    <dgm:pt modelId="{279BAC83-ABB6-432A-800C-D93CE4D49A61}" type="pres">
      <dgm:prSet presAssocID="{6EAB895F-1E65-4D4A-ADF7-DD4922A56A91}" presName="Name111" presStyleLbl="parChTrans1D2" presStyleIdx="1" presStyleCnt="2"/>
      <dgm:spPr/>
    </dgm:pt>
    <dgm:pt modelId="{64F02CC0-6BE0-4321-BA8A-D7A9AB226940}" type="pres">
      <dgm:prSet presAssocID="{BB4C68FE-15E5-4A2C-BC07-EA730BDB0CF8}" presName="hierRoot3" presStyleCnt="0">
        <dgm:presLayoutVars>
          <dgm:hierBranch val="init"/>
        </dgm:presLayoutVars>
      </dgm:prSet>
      <dgm:spPr/>
    </dgm:pt>
    <dgm:pt modelId="{CC8BDED0-6950-432C-8AE0-1C8130012995}" type="pres">
      <dgm:prSet presAssocID="{BB4C68FE-15E5-4A2C-BC07-EA730BDB0CF8}" presName="rootComposite3" presStyleCnt="0"/>
      <dgm:spPr/>
    </dgm:pt>
    <dgm:pt modelId="{AF15EBF3-BF21-4939-8BC3-BE598BCF91CB}" type="pres">
      <dgm:prSet presAssocID="{BB4C68FE-15E5-4A2C-BC07-EA730BDB0CF8}" presName="rootText3" presStyleLbl="asst1" presStyleIdx="1" presStyleCnt="2" custScaleX="177436" custScaleY="222114" custLinFactNeighborX="-4581" custLinFactNeighborY="-9188">
        <dgm:presLayoutVars>
          <dgm:chPref val="3"/>
        </dgm:presLayoutVars>
      </dgm:prSet>
      <dgm:spPr/>
    </dgm:pt>
    <dgm:pt modelId="{485841F7-DE73-4912-8C50-9F31514B77AE}" type="pres">
      <dgm:prSet presAssocID="{BB4C68FE-15E5-4A2C-BC07-EA730BDB0CF8}" presName="rootConnector3" presStyleLbl="asst1" presStyleIdx="1" presStyleCnt="2"/>
      <dgm:spPr/>
    </dgm:pt>
    <dgm:pt modelId="{ECC1FA1B-322C-442A-AACC-B834C8C3BEA0}" type="pres">
      <dgm:prSet presAssocID="{BB4C68FE-15E5-4A2C-BC07-EA730BDB0CF8}" presName="hierChild6" presStyleCnt="0"/>
      <dgm:spPr/>
    </dgm:pt>
    <dgm:pt modelId="{6F9D859D-6CCE-4E3E-A7AF-DCFE8DC923C9}" type="pres">
      <dgm:prSet presAssocID="{BB4C68FE-15E5-4A2C-BC07-EA730BDB0CF8}" presName="hierChild7" presStyleCnt="0"/>
      <dgm:spPr/>
    </dgm:pt>
  </dgm:ptLst>
  <dgm:cxnLst>
    <dgm:cxn modelId="{3D9EC533-2FC0-4884-9101-F282FBCC275F}" type="presOf" srcId="{571A4333-9E4D-4762-A66B-D724AD6FE431}" destId="{175D20F2-FF85-4F1F-ACBD-22E1D37BF860}" srcOrd="1" destOrd="0" presId="urn:microsoft.com/office/officeart/2005/8/layout/orgChart1"/>
    <dgm:cxn modelId="{7B80AC40-76CA-4E84-8137-B5B5A4724A3C}" type="presOf" srcId="{571A4333-9E4D-4762-A66B-D724AD6FE431}" destId="{4B509A73-B542-4166-A123-2A48800FB8C6}" srcOrd="0" destOrd="0" presId="urn:microsoft.com/office/officeart/2005/8/layout/orgChart1"/>
    <dgm:cxn modelId="{3081426B-2EF2-4AF9-9A11-C7EE87A0E1AC}" srcId="{571A4333-9E4D-4762-A66B-D724AD6FE431}" destId="{CCDD6CD1-353E-455D-8811-8DA18F5DC0D8}" srcOrd="0" destOrd="0" parTransId="{4D9D126A-27BE-4163-9E34-D819AF6B9B59}" sibTransId="{DD203AB6-4877-4A9D-AE33-BD7F4148B215}"/>
    <dgm:cxn modelId="{CC6F7B86-815E-46CE-8CF6-AA47399D3B04}" type="presOf" srcId="{BB4C68FE-15E5-4A2C-BC07-EA730BDB0CF8}" destId="{485841F7-DE73-4912-8C50-9F31514B77AE}" srcOrd="1" destOrd="0" presId="urn:microsoft.com/office/officeart/2005/8/layout/orgChart1"/>
    <dgm:cxn modelId="{5444CBAA-5096-4787-A170-54798A14658A}" type="presOf" srcId="{6EAB895F-1E65-4D4A-ADF7-DD4922A56A91}" destId="{279BAC83-ABB6-432A-800C-D93CE4D49A61}" srcOrd="0" destOrd="0" presId="urn:microsoft.com/office/officeart/2005/8/layout/orgChart1"/>
    <dgm:cxn modelId="{B2D616B3-146D-4FA6-B02F-C0373A2FE78D}" type="presOf" srcId="{25A88335-3DCC-4566-8139-24A6108CB7DA}" destId="{B1A7F081-FBA7-4DFD-956F-AAA4F1A60567}" srcOrd="0" destOrd="0" presId="urn:microsoft.com/office/officeart/2005/8/layout/orgChart1"/>
    <dgm:cxn modelId="{6EF94CC2-BFAC-4B14-B1E8-2C9773349154}" srcId="{25A88335-3DCC-4566-8139-24A6108CB7DA}" destId="{571A4333-9E4D-4762-A66B-D724AD6FE431}" srcOrd="0" destOrd="0" parTransId="{985E7865-6923-4B7C-941A-5EBC5C6E6EA3}" sibTransId="{FDDDBF12-940B-44C4-B96F-E26A3CF3809B}"/>
    <dgm:cxn modelId="{60CEF4CB-9752-4FEA-9AB7-030E1C18A65F}" srcId="{571A4333-9E4D-4762-A66B-D724AD6FE431}" destId="{BB4C68FE-15E5-4A2C-BC07-EA730BDB0CF8}" srcOrd="1" destOrd="0" parTransId="{6EAB895F-1E65-4D4A-ADF7-DD4922A56A91}" sibTransId="{A4F995C0-BF44-44A5-8D54-1398C808EDBD}"/>
    <dgm:cxn modelId="{24DC3ED0-B156-4A21-ACCF-08E9EFB35A06}" type="presOf" srcId="{BB4C68FE-15E5-4A2C-BC07-EA730BDB0CF8}" destId="{AF15EBF3-BF21-4939-8BC3-BE598BCF91CB}" srcOrd="0" destOrd="0" presId="urn:microsoft.com/office/officeart/2005/8/layout/orgChart1"/>
    <dgm:cxn modelId="{CE726CE0-2A0B-420A-AB73-37CC2DB66472}" type="presOf" srcId="{4D9D126A-27BE-4163-9E34-D819AF6B9B59}" destId="{95017D6C-E07D-4E3F-A52A-5F89122E0667}" srcOrd="0" destOrd="0" presId="urn:microsoft.com/office/officeart/2005/8/layout/orgChart1"/>
    <dgm:cxn modelId="{97A374E0-B7B8-4DC1-B3D7-0D6BDE6F3EDD}" type="presOf" srcId="{CCDD6CD1-353E-455D-8811-8DA18F5DC0D8}" destId="{38C6B487-23DA-4BDB-A87A-230E69DFA1CB}" srcOrd="1" destOrd="0" presId="urn:microsoft.com/office/officeart/2005/8/layout/orgChart1"/>
    <dgm:cxn modelId="{5313E6EE-BE1D-42A7-BCD4-17AEBD64648D}" type="presOf" srcId="{CCDD6CD1-353E-455D-8811-8DA18F5DC0D8}" destId="{3BC71A64-FA4F-487D-ABC5-D85E9902E5F6}" srcOrd="0" destOrd="0" presId="urn:microsoft.com/office/officeart/2005/8/layout/orgChart1"/>
    <dgm:cxn modelId="{F7BBB00A-F7B8-4CB2-94B6-86334AA847D3}" type="presParOf" srcId="{B1A7F081-FBA7-4DFD-956F-AAA4F1A60567}" destId="{E8634511-4C9E-4D70-8426-DF6C7BB9F97D}" srcOrd="0" destOrd="0" presId="urn:microsoft.com/office/officeart/2005/8/layout/orgChart1"/>
    <dgm:cxn modelId="{FE1AB4F2-05B6-4E71-B685-27BDAC226930}" type="presParOf" srcId="{E8634511-4C9E-4D70-8426-DF6C7BB9F97D}" destId="{76347303-AA4C-4202-9636-8CBF3EE32472}" srcOrd="0" destOrd="0" presId="urn:microsoft.com/office/officeart/2005/8/layout/orgChart1"/>
    <dgm:cxn modelId="{77B85035-A7A9-49D7-9439-7F17EB34E4D2}" type="presParOf" srcId="{76347303-AA4C-4202-9636-8CBF3EE32472}" destId="{4B509A73-B542-4166-A123-2A48800FB8C6}" srcOrd="0" destOrd="0" presId="urn:microsoft.com/office/officeart/2005/8/layout/orgChart1"/>
    <dgm:cxn modelId="{80123625-3851-4FBB-97E9-D2AC1E6E6648}" type="presParOf" srcId="{76347303-AA4C-4202-9636-8CBF3EE32472}" destId="{175D20F2-FF85-4F1F-ACBD-22E1D37BF860}" srcOrd="1" destOrd="0" presId="urn:microsoft.com/office/officeart/2005/8/layout/orgChart1"/>
    <dgm:cxn modelId="{38FE96FF-0331-4DF8-BD01-4628E38A1059}" type="presParOf" srcId="{E8634511-4C9E-4D70-8426-DF6C7BB9F97D}" destId="{9DF3DF77-42EC-4BDE-9FD7-69F6480BE4A6}" srcOrd="1" destOrd="0" presId="urn:microsoft.com/office/officeart/2005/8/layout/orgChart1"/>
    <dgm:cxn modelId="{82E21FB8-84FA-4B50-8597-6935DEA1720F}" type="presParOf" srcId="{E8634511-4C9E-4D70-8426-DF6C7BB9F97D}" destId="{2A05B014-9714-4073-9C87-68D5FD360711}" srcOrd="2" destOrd="0" presId="urn:microsoft.com/office/officeart/2005/8/layout/orgChart1"/>
    <dgm:cxn modelId="{2425E2F5-8C0F-4C82-ADC6-12168950AF0B}" type="presParOf" srcId="{2A05B014-9714-4073-9C87-68D5FD360711}" destId="{95017D6C-E07D-4E3F-A52A-5F89122E0667}" srcOrd="0" destOrd="0" presId="urn:microsoft.com/office/officeart/2005/8/layout/orgChart1"/>
    <dgm:cxn modelId="{0E58E602-A7CB-440B-8C67-88C1EBF83535}" type="presParOf" srcId="{2A05B014-9714-4073-9C87-68D5FD360711}" destId="{ED17381A-CCD0-4AD2-8F35-314D806535CA}" srcOrd="1" destOrd="0" presId="urn:microsoft.com/office/officeart/2005/8/layout/orgChart1"/>
    <dgm:cxn modelId="{2F966B31-3C34-44D6-96A3-279EDFC54C2E}" type="presParOf" srcId="{ED17381A-CCD0-4AD2-8F35-314D806535CA}" destId="{FD64513B-C6F7-4E17-A521-39441FF26174}" srcOrd="0" destOrd="0" presId="urn:microsoft.com/office/officeart/2005/8/layout/orgChart1"/>
    <dgm:cxn modelId="{8DF0903F-6C38-4F43-847C-B16A274F9099}" type="presParOf" srcId="{FD64513B-C6F7-4E17-A521-39441FF26174}" destId="{3BC71A64-FA4F-487D-ABC5-D85E9902E5F6}" srcOrd="0" destOrd="0" presId="urn:microsoft.com/office/officeart/2005/8/layout/orgChart1"/>
    <dgm:cxn modelId="{0729BC94-9BE7-4EBA-AC18-E473A7DE36F7}" type="presParOf" srcId="{FD64513B-C6F7-4E17-A521-39441FF26174}" destId="{38C6B487-23DA-4BDB-A87A-230E69DFA1CB}" srcOrd="1" destOrd="0" presId="urn:microsoft.com/office/officeart/2005/8/layout/orgChart1"/>
    <dgm:cxn modelId="{83B84DB7-568E-4819-BA61-BC55C28339FB}" type="presParOf" srcId="{ED17381A-CCD0-4AD2-8F35-314D806535CA}" destId="{55D44177-140B-424C-A525-C70DE18C8332}" srcOrd="1" destOrd="0" presId="urn:microsoft.com/office/officeart/2005/8/layout/orgChart1"/>
    <dgm:cxn modelId="{C0F1B698-DFE7-4EAE-AAA1-E8DB5F994C60}" type="presParOf" srcId="{ED17381A-CCD0-4AD2-8F35-314D806535CA}" destId="{E968A48A-A2F6-467D-A60A-5075CC300E49}" srcOrd="2" destOrd="0" presId="urn:microsoft.com/office/officeart/2005/8/layout/orgChart1"/>
    <dgm:cxn modelId="{F8C686AB-20CD-4910-AFAA-F6695F3CDE34}" type="presParOf" srcId="{2A05B014-9714-4073-9C87-68D5FD360711}" destId="{279BAC83-ABB6-432A-800C-D93CE4D49A61}" srcOrd="2" destOrd="0" presId="urn:microsoft.com/office/officeart/2005/8/layout/orgChart1"/>
    <dgm:cxn modelId="{D6068EBB-3123-452F-94CE-1DA0A9CD4761}" type="presParOf" srcId="{2A05B014-9714-4073-9C87-68D5FD360711}" destId="{64F02CC0-6BE0-4321-BA8A-D7A9AB226940}" srcOrd="3" destOrd="0" presId="urn:microsoft.com/office/officeart/2005/8/layout/orgChart1"/>
    <dgm:cxn modelId="{29EF624F-72DD-4776-BE60-32AF8B4DA686}" type="presParOf" srcId="{64F02CC0-6BE0-4321-BA8A-D7A9AB226940}" destId="{CC8BDED0-6950-432C-8AE0-1C8130012995}" srcOrd="0" destOrd="0" presId="urn:microsoft.com/office/officeart/2005/8/layout/orgChart1"/>
    <dgm:cxn modelId="{84418BE3-B617-4BAC-8D79-1B3F86E53CB1}" type="presParOf" srcId="{CC8BDED0-6950-432C-8AE0-1C8130012995}" destId="{AF15EBF3-BF21-4939-8BC3-BE598BCF91CB}" srcOrd="0" destOrd="0" presId="urn:microsoft.com/office/officeart/2005/8/layout/orgChart1"/>
    <dgm:cxn modelId="{7234186B-8B06-4494-9375-8FC9EF37C7E2}" type="presParOf" srcId="{CC8BDED0-6950-432C-8AE0-1C8130012995}" destId="{485841F7-DE73-4912-8C50-9F31514B77AE}" srcOrd="1" destOrd="0" presId="urn:microsoft.com/office/officeart/2005/8/layout/orgChart1"/>
    <dgm:cxn modelId="{2A2E46ED-95F1-4EA0-AF32-88723A56587D}" type="presParOf" srcId="{64F02CC0-6BE0-4321-BA8A-D7A9AB226940}" destId="{ECC1FA1B-322C-442A-AACC-B834C8C3BEA0}" srcOrd="1" destOrd="0" presId="urn:microsoft.com/office/officeart/2005/8/layout/orgChart1"/>
    <dgm:cxn modelId="{CDB93449-EA8F-4525-BAB9-99D5BDD08F63}" type="presParOf" srcId="{64F02CC0-6BE0-4321-BA8A-D7A9AB226940}" destId="{6F9D859D-6CCE-4E3E-A7AF-DCFE8DC923C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25A88335-3DCC-4566-8139-24A6108CB7DA}" type="doc">
      <dgm:prSet loTypeId="urn:microsoft.com/office/officeart/2005/8/layout/orgChart1" loCatId="hierarchy" qsTypeId="urn:microsoft.com/office/officeart/2005/8/quickstyle/simple1" qsCatId="simple" csTypeId="urn:microsoft.com/office/officeart/2005/8/colors/accent4_1" csCatId="accent4" phldr="1"/>
      <dgm:spPr/>
      <dgm:t>
        <a:bodyPr/>
        <a:lstStyle/>
        <a:p>
          <a:pPr rtl="1"/>
          <a:endParaRPr lang="ar-EG"/>
        </a:p>
      </dgm:t>
    </dgm:pt>
    <dgm:pt modelId="{571A4333-9E4D-4762-A66B-D724AD6FE431}">
      <dgm:prSet phldrT="[نص]" custT="1"/>
      <dgm:spPr/>
      <dgm:t>
        <a:bodyPr/>
        <a:lstStyle/>
        <a:p>
          <a:pPr rtl="1">
            <a:buNone/>
          </a:pPr>
          <a:r>
            <a:rPr lang="ar-EG" sz="3600" b="1" dirty="0"/>
            <a:t>مسئولية المصفي</a:t>
          </a:r>
        </a:p>
      </dgm:t>
    </dgm:pt>
    <dgm:pt modelId="{985E7865-6923-4B7C-941A-5EBC5C6E6EA3}" type="parTrans" cxnId="{6EF94CC2-BFAC-4B14-B1E8-2C9773349154}">
      <dgm:prSet/>
      <dgm:spPr/>
      <dgm:t>
        <a:bodyPr/>
        <a:lstStyle/>
        <a:p>
          <a:pPr rtl="1"/>
          <a:endParaRPr lang="ar-EG"/>
        </a:p>
      </dgm:t>
    </dgm:pt>
    <dgm:pt modelId="{FDDDBF12-940B-44C4-B96F-E26A3CF3809B}" type="sibTrans" cxnId="{6EF94CC2-BFAC-4B14-B1E8-2C9773349154}">
      <dgm:prSet/>
      <dgm:spPr/>
      <dgm:t>
        <a:bodyPr/>
        <a:lstStyle/>
        <a:p>
          <a:pPr rtl="1"/>
          <a:endParaRPr lang="ar-EG"/>
        </a:p>
      </dgm:t>
    </dgm:pt>
    <dgm:pt modelId="{CCDD6CD1-353E-455D-8811-8DA18F5DC0D8}" type="asst">
      <dgm:prSet phldrT="[نص]" phldr="0" custT="1"/>
      <dgm:spPr/>
      <dgm:t>
        <a:bodyPr/>
        <a:lstStyle/>
        <a:p>
          <a:pPr rtl="1">
            <a:lnSpc>
              <a:spcPct val="100000"/>
            </a:lnSpc>
          </a:pPr>
          <a:r>
            <a:rPr lang="ar-EG" sz="3200" b="1" dirty="0"/>
            <a:t>ونتيجة لعقد الوكالة الذي يربطه بالشركة، فإن المصفي </a:t>
          </a:r>
          <a:r>
            <a:rPr lang="ar-EG" sz="3200" b="1" dirty="0">
              <a:highlight>
                <a:srgbClr val="FFFF00"/>
              </a:highlight>
            </a:rPr>
            <a:t>يسأل في مواجهة الشركاء </a:t>
          </a:r>
          <a:r>
            <a:rPr lang="ar-EG" sz="3200" b="1" dirty="0">
              <a:highlight>
                <a:srgbClr val="00FF00"/>
              </a:highlight>
            </a:rPr>
            <a:t>مسئولية عقدية</a:t>
          </a:r>
          <a:r>
            <a:rPr lang="ar-EG" sz="3200" b="1" dirty="0"/>
            <a:t>، </a:t>
          </a:r>
          <a:r>
            <a:rPr lang="ar-EG" sz="3200" b="1" dirty="0">
              <a:highlight>
                <a:srgbClr val="FFFF00"/>
              </a:highlight>
            </a:rPr>
            <a:t>أما عن الأخطاء التي ترتكب في حق الغير</a:t>
          </a:r>
          <a:r>
            <a:rPr lang="ar-EG" sz="3200" b="1" dirty="0"/>
            <a:t>، فيكون مسئولاً عن تعويض الأضرار التي تتولد عنها على أساس </a:t>
          </a:r>
          <a:r>
            <a:rPr lang="ar-EG" sz="3200" b="1" dirty="0">
              <a:highlight>
                <a:srgbClr val="00FF00"/>
              </a:highlight>
            </a:rPr>
            <a:t>المسئولية التقصيرية</a:t>
          </a:r>
          <a:r>
            <a:rPr lang="ar-EG" sz="3200" b="1" dirty="0"/>
            <a:t>. وإذا تعدد المصفون كانوا مسئولين مسئولية </a:t>
          </a:r>
          <a:r>
            <a:rPr lang="ar-EG" sz="3200" b="1" dirty="0">
              <a:highlight>
                <a:srgbClr val="00FFFF"/>
              </a:highlight>
            </a:rPr>
            <a:t>تضامنية</a:t>
          </a:r>
          <a:r>
            <a:rPr lang="ar-EG" sz="3200" b="1" dirty="0"/>
            <a:t> عن التعويضات التي يحكم بها للشركاء أو للغير.</a:t>
          </a:r>
        </a:p>
      </dgm:t>
    </dgm:pt>
    <dgm:pt modelId="{4D9D126A-27BE-4163-9E34-D819AF6B9B59}" type="parTrans" cxnId="{3081426B-2EF2-4AF9-9A11-C7EE87A0E1AC}">
      <dgm:prSet/>
      <dgm:spPr/>
      <dgm:t>
        <a:bodyPr/>
        <a:lstStyle/>
        <a:p>
          <a:pPr rtl="1"/>
          <a:endParaRPr lang="ar-EG"/>
        </a:p>
      </dgm:t>
    </dgm:pt>
    <dgm:pt modelId="{DD203AB6-4877-4A9D-AE33-BD7F4148B215}" type="sibTrans" cxnId="{3081426B-2EF2-4AF9-9A11-C7EE87A0E1AC}">
      <dgm:prSet/>
      <dgm:spPr/>
      <dgm:t>
        <a:bodyPr/>
        <a:lstStyle/>
        <a:p>
          <a:pPr rtl="1"/>
          <a:endParaRPr lang="ar-EG"/>
        </a:p>
      </dgm:t>
    </dgm:pt>
    <dgm:pt modelId="{BB4C68FE-15E5-4A2C-BC07-EA730BDB0CF8}" type="asst">
      <dgm:prSet custT="1"/>
      <dgm:spPr/>
      <dgm:t>
        <a:bodyPr/>
        <a:lstStyle/>
        <a:p>
          <a:pPr rtl="1">
            <a:lnSpc>
              <a:spcPct val="100000"/>
            </a:lnSpc>
          </a:pPr>
          <a:r>
            <a:rPr lang="ar-EG" sz="3200" b="1" dirty="0"/>
            <a:t>نصت المادة 26 من قانون الشركات على أنه:" يعتبر المصفي مسؤولاً </a:t>
          </a:r>
          <a:r>
            <a:rPr lang="ar-EG" sz="3200" b="1" dirty="0">
              <a:highlight>
                <a:srgbClr val="FFFF00"/>
              </a:highlight>
            </a:rPr>
            <a:t>إذا أساء تدبير شؤون الشركة </a:t>
          </a:r>
          <a:r>
            <a:rPr lang="ar-EG" sz="3200" b="1" dirty="0"/>
            <a:t>خلال مدة التصفية </a:t>
          </a:r>
          <a:r>
            <a:rPr lang="ar-EG" sz="3200" b="1" dirty="0">
              <a:highlight>
                <a:srgbClr val="00FF00"/>
              </a:highlight>
            </a:rPr>
            <a:t>كما يسأل عن تعويض الضرر </a:t>
          </a:r>
          <a:r>
            <a:rPr lang="ar-EG" sz="3200" b="1" dirty="0"/>
            <a:t>الذي يلحق الغير بسبب أخطائه استناداً لأحكام مسؤولية مدير الشركة أو </a:t>
          </a:r>
          <a:r>
            <a:rPr lang="ar-EG" sz="3200" b="1" dirty="0" err="1"/>
            <a:t>مسئوولية</a:t>
          </a:r>
          <a:r>
            <a:rPr lang="ar-EG" sz="3200" b="1" dirty="0"/>
            <a:t> أعضاء مجلس إدارتها".</a:t>
          </a:r>
        </a:p>
      </dgm:t>
    </dgm:pt>
    <dgm:pt modelId="{6EAB895F-1E65-4D4A-ADF7-DD4922A56A91}" type="parTrans" cxnId="{60CEF4CB-9752-4FEA-9AB7-030E1C18A65F}">
      <dgm:prSet/>
      <dgm:spPr/>
      <dgm:t>
        <a:bodyPr/>
        <a:lstStyle/>
        <a:p>
          <a:pPr rtl="1"/>
          <a:endParaRPr lang="ar-EG"/>
        </a:p>
      </dgm:t>
    </dgm:pt>
    <dgm:pt modelId="{A4F995C0-BF44-44A5-8D54-1398C808EDBD}" type="sibTrans" cxnId="{60CEF4CB-9752-4FEA-9AB7-030E1C18A65F}">
      <dgm:prSet/>
      <dgm:spPr/>
      <dgm:t>
        <a:bodyPr/>
        <a:lstStyle/>
        <a:p>
          <a:pPr rtl="1"/>
          <a:endParaRPr lang="ar-EG"/>
        </a:p>
      </dgm:t>
    </dgm:pt>
    <dgm:pt modelId="{B1A7F081-FBA7-4DFD-956F-AAA4F1A60567}" type="pres">
      <dgm:prSet presAssocID="{25A88335-3DCC-4566-8139-24A6108CB7DA}" presName="hierChild1" presStyleCnt="0">
        <dgm:presLayoutVars>
          <dgm:orgChart val="1"/>
          <dgm:chPref val="1"/>
          <dgm:dir/>
          <dgm:animOne val="branch"/>
          <dgm:animLvl val="lvl"/>
          <dgm:resizeHandles/>
        </dgm:presLayoutVars>
      </dgm:prSet>
      <dgm:spPr/>
    </dgm:pt>
    <dgm:pt modelId="{E8634511-4C9E-4D70-8426-DF6C7BB9F97D}" type="pres">
      <dgm:prSet presAssocID="{571A4333-9E4D-4762-A66B-D724AD6FE431}" presName="hierRoot1" presStyleCnt="0">
        <dgm:presLayoutVars>
          <dgm:hierBranch val="init"/>
        </dgm:presLayoutVars>
      </dgm:prSet>
      <dgm:spPr/>
    </dgm:pt>
    <dgm:pt modelId="{76347303-AA4C-4202-9636-8CBF3EE32472}" type="pres">
      <dgm:prSet presAssocID="{571A4333-9E4D-4762-A66B-D724AD6FE431}" presName="rootComposite1" presStyleCnt="0"/>
      <dgm:spPr/>
    </dgm:pt>
    <dgm:pt modelId="{4B509A73-B542-4166-A123-2A48800FB8C6}" type="pres">
      <dgm:prSet presAssocID="{571A4333-9E4D-4762-A66B-D724AD6FE431}" presName="rootText1" presStyleLbl="node0" presStyleIdx="0" presStyleCnt="1" custScaleX="371333" custScaleY="76940" custLinFactNeighborX="-2800" custLinFactNeighborY="-60194">
        <dgm:presLayoutVars>
          <dgm:chPref val="3"/>
        </dgm:presLayoutVars>
      </dgm:prSet>
      <dgm:spPr/>
    </dgm:pt>
    <dgm:pt modelId="{175D20F2-FF85-4F1F-ACBD-22E1D37BF860}" type="pres">
      <dgm:prSet presAssocID="{571A4333-9E4D-4762-A66B-D724AD6FE431}" presName="rootConnector1" presStyleLbl="node1" presStyleIdx="0" presStyleCnt="0"/>
      <dgm:spPr/>
    </dgm:pt>
    <dgm:pt modelId="{9DF3DF77-42EC-4BDE-9FD7-69F6480BE4A6}" type="pres">
      <dgm:prSet presAssocID="{571A4333-9E4D-4762-A66B-D724AD6FE431}" presName="hierChild2" presStyleCnt="0"/>
      <dgm:spPr/>
    </dgm:pt>
    <dgm:pt modelId="{2A05B014-9714-4073-9C87-68D5FD360711}" type="pres">
      <dgm:prSet presAssocID="{571A4333-9E4D-4762-A66B-D724AD6FE431}" presName="hierChild3" presStyleCnt="0"/>
      <dgm:spPr/>
    </dgm:pt>
    <dgm:pt modelId="{95017D6C-E07D-4E3F-A52A-5F89122E0667}" type="pres">
      <dgm:prSet presAssocID="{4D9D126A-27BE-4163-9E34-D819AF6B9B59}" presName="Name111" presStyleLbl="parChTrans1D2" presStyleIdx="0" presStyleCnt="2"/>
      <dgm:spPr/>
    </dgm:pt>
    <dgm:pt modelId="{ED17381A-CCD0-4AD2-8F35-314D806535CA}" type="pres">
      <dgm:prSet presAssocID="{CCDD6CD1-353E-455D-8811-8DA18F5DC0D8}" presName="hierRoot3" presStyleCnt="0">
        <dgm:presLayoutVars>
          <dgm:hierBranch val="init"/>
        </dgm:presLayoutVars>
      </dgm:prSet>
      <dgm:spPr/>
    </dgm:pt>
    <dgm:pt modelId="{FD64513B-C6F7-4E17-A521-39441FF26174}" type="pres">
      <dgm:prSet presAssocID="{CCDD6CD1-353E-455D-8811-8DA18F5DC0D8}" presName="rootComposite3" presStyleCnt="0"/>
      <dgm:spPr/>
    </dgm:pt>
    <dgm:pt modelId="{3BC71A64-FA4F-487D-ABC5-D85E9902E5F6}" type="pres">
      <dgm:prSet presAssocID="{CCDD6CD1-353E-455D-8811-8DA18F5DC0D8}" presName="rootText3" presStyleLbl="asst1" presStyleIdx="0" presStyleCnt="2" custScaleX="193278" custScaleY="304693" custLinFactNeighborX="-3777" custLinFactNeighborY="-5187">
        <dgm:presLayoutVars>
          <dgm:chPref val="3"/>
        </dgm:presLayoutVars>
      </dgm:prSet>
      <dgm:spPr/>
    </dgm:pt>
    <dgm:pt modelId="{38C6B487-23DA-4BDB-A87A-230E69DFA1CB}" type="pres">
      <dgm:prSet presAssocID="{CCDD6CD1-353E-455D-8811-8DA18F5DC0D8}" presName="rootConnector3" presStyleLbl="asst1" presStyleIdx="0" presStyleCnt="2"/>
      <dgm:spPr/>
    </dgm:pt>
    <dgm:pt modelId="{55D44177-140B-424C-A525-C70DE18C8332}" type="pres">
      <dgm:prSet presAssocID="{CCDD6CD1-353E-455D-8811-8DA18F5DC0D8}" presName="hierChild6" presStyleCnt="0"/>
      <dgm:spPr/>
    </dgm:pt>
    <dgm:pt modelId="{E968A48A-A2F6-467D-A60A-5075CC300E49}" type="pres">
      <dgm:prSet presAssocID="{CCDD6CD1-353E-455D-8811-8DA18F5DC0D8}" presName="hierChild7" presStyleCnt="0"/>
      <dgm:spPr/>
    </dgm:pt>
    <dgm:pt modelId="{279BAC83-ABB6-432A-800C-D93CE4D49A61}" type="pres">
      <dgm:prSet presAssocID="{6EAB895F-1E65-4D4A-ADF7-DD4922A56A91}" presName="Name111" presStyleLbl="parChTrans1D2" presStyleIdx="1" presStyleCnt="2"/>
      <dgm:spPr/>
    </dgm:pt>
    <dgm:pt modelId="{64F02CC0-6BE0-4321-BA8A-D7A9AB226940}" type="pres">
      <dgm:prSet presAssocID="{BB4C68FE-15E5-4A2C-BC07-EA730BDB0CF8}" presName="hierRoot3" presStyleCnt="0">
        <dgm:presLayoutVars>
          <dgm:hierBranch val="init"/>
        </dgm:presLayoutVars>
      </dgm:prSet>
      <dgm:spPr/>
    </dgm:pt>
    <dgm:pt modelId="{CC8BDED0-6950-432C-8AE0-1C8130012995}" type="pres">
      <dgm:prSet presAssocID="{BB4C68FE-15E5-4A2C-BC07-EA730BDB0CF8}" presName="rootComposite3" presStyleCnt="0"/>
      <dgm:spPr/>
    </dgm:pt>
    <dgm:pt modelId="{AF15EBF3-BF21-4939-8BC3-BE598BCF91CB}" type="pres">
      <dgm:prSet presAssocID="{BB4C68FE-15E5-4A2C-BC07-EA730BDB0CF8}" presName="rootText3" presStyleLbl="asst1" presStyleIdx="1" presStyleCnt="2" custScaleX="177436" custScaleY="307215" custLinFactNeighborX="-4581" custLinFactNeighborY="-9188">
        <dgm:presLayoutVars>
          <dgm:chPref val="3"/>
        </dgm:presLayoutVars>
      </dgm:prSet>
      <dgm:spPr/>
    </dgm:pt>
    <dgm:pt modelId="{485841F7-DE73-4912-8C50-9F31514B77AE}" type="pres">
      <dgm:prSet presAssocID="{BB4C68FE-15E5-4A2C-BC07-EA730BDB0CF8}" presName="rootConnector3" presStyleLbl="asst1" presStyleIdx="1" presStyleCnt="2"/>
      <dgm:spPr/>
    </dgm:pt>
    <dgm:pt modelId="{ECC1FA1B-322C-442A-AACC-B834C8C3BEA0}" type="pres">
      <dgm:prSet presAssocID="{BB4C68FE-15E5-4A2C-BC07-EA730BDB0CF8}" presName="hierChild6" presStyleCnt="0"/>
      <dgm:spPr/>
    </dgm:pt>
    <dgm:pt modelId="{6F9D859D-6CCE-4E3E-A7AF-DCFE8DC923C9}" type="pres">
      <dgm:prSet presAssocID="{BB4C68FE-15E5-4A2C-BC07-EA730BDB0CF8}" presName="hierChild7" presStyleCnt="0"/>
      <dgm:spPr/>
    </dgm:pt>
  </dgm:ptLst>
  <dgm:cxnLst>
    <dgm:cxn modelId="{3D9EC533-2FC0-4884-9101-F282FBCC275F}" type="presOf" srcId="{571A4333-9E4D-4762-A66B-D724AD6FE431}" destId="{175D20F2-FF85-4F1F-ACBD-22E1D37BF860}" srcOrd="1" destOrd="0" presId="urn:microsoft.com/office/officeart/2005/8/layout/orgChart1"/>
    <dgm:cxn modelId="{7B80AC40-76CA-4E84-8137-B5B5A4724A3C}" type="presOf" srcId="{571A4333-9E4D-4762-A66B-D724AD6FE431}" destId="{4B509A73-B542-4166-A123-2A48800FB8C6}" srcOrd="0" destOrd="0" presId="urn:microsoft.com/office/officeart/2005/8/layout/orgChart1"/>
    <dgm:cxn modelId="{3081426B-2EF2-4AF9-9A11-C7EE87A0E1AC}" srcId="{571A4333-9E4D-4762-A66B-D724AD6FE431}" destId="{CCDD6CD1-353E-455D-8811-8DA18F5DC0D8}" srcOrd="0" destOrd="0" parTransId="{4D9D126A-27BE-4163-9E34-D819AF6B9B59}" sibTransId="{DD203AB6-4877-4A9D-AE33-BD7F4148B215}"/>
    <dgm:cxn modelId="{CC6F7B86-815E-46CE-8CF6-AA47399D3B04}" type="presOf" srcId="{BB4C68FE-15E5-4A2C-BC07-EA730BDB0CF8}" destId="{485841F7-DE73-4912-8C50-9F31514B77AE}" srcOrd="1" destOrd="0" presId="urn:microsoft.com/office/officeart/2005/8/layout/orgChart1"/>
    <dgm:cxn modelId="{5444CBAA-5096-4787-A170-54798A14658A}" type="presOf" srcId="{6EAB895F-1E65-4D4A-ADF7-DD4922A56A91}" destId="{279BAC83-ABB6-432A-800C-D93CE4D49A61}" srcOrd="0" destOrd="0" presId="urn:microsoft.com/office/officeart/2005/8/layout/orgChart1"/>
    <dgm:cxn modelId="{B2D616B3-146D-4FA6-B02F-C0373A2FE78D}" type="presOf" srcId="{25A88335-3DCC-4566-8139-24A6108CB7DA}" destId="{B1A7F081-FBA7-4DFD-956F-AAA4F1A60567}" srcOrd="0" destOrd="0" presId="urn:microsoft.com/office/officeart/2005/8/layout/orgChart1"/>
    <dgm:cxn modelId="{6EF94CC2-BFAC-4B14-B1E8-2C9773349154}" srcId="{25A88335-3DCC-4566-8139-24A6108CB7DA}" destId="{571A4333-9E4D-4762-A66B-D724AD6FE431}" srcOrd="0" destOrd="0" parTransId="{985E7865-6923-4B7C-941A-5EBC5C6E6EA3}" sibTransId="{FDDDBF12-940B-44C4-B96F-E26A3CF3809B}"/>
    <dgm:cxn modelId="{60CEF4CB-9752-4FEA-9AB7-030E1C18A65F}" srcId="{571A4333-9E4D-4762-A66B-D724AD6FE431}" destId="{BB4C68FE-15E5-4A2C-BC07-EA730BDB0CF8}" srcOrd="1" destOrd="0" parTransId="{6EAB895F-1E65-4D4A-ADF7-DD4922A56A91}" sibTransId="{A4F995C0-BF44-44A5-8D54-1398C808EDBD}"/>
    <dgm:cxn modelId="{24DC3ED0-B156-4A21-ACCF-08E9EFB35A06}" type="presOf" srcId="{BB4C68FE-15E5-4A2C-BC07-EA730BDB0CF8}" destId="{AF15EBF3-BF21-4939-8BC3-BE598BCF91CB}" srcOrd="0" destOrd="0" presId="urn:microsoft.com/office/officeart/2005/8/layout/orgChart1"/>
    <dgm:cxn modelId="{CE726CE0-2A0B-420A-AB73-37CC2DB66472}" type="presOf" srcId="{4D9D126A-27BE-4163-9E34-D819AF6B9B59}" destId="{95017D6C-E07D-4E3F-A52A-5F89122E0667}" srcOrd="0" destOrd="0" presId="urn:microsoft.com/office/officeart/2005/8/layout/orgChart1"/>
    <dgm:cxn modelId="{97A374E0-B7B8-4DC1-B3D7-0D6BDE6F3EDD}" type="presOf" srcId="{CCDD6CD1-353E-455D-8811-8DA18F5DC0D8}" destId="{38C6B487-23DA-4BDB-A87A-230E69DFA1CB}" srcOrd="1" destOrd="0" presId="urn:microsoft.com/office/officeart/2005/8/layout/orgChart1"/>
    <dgm:cxn modelId="{5313E6EE-BE1D-42A7-BCD4-17AEBD64648D}" type="presOf" srcId="{CCDD6CD1-353E-455D-8811-8DA18F5DC0D8}" destId="{3BC71A64-FA4F-487D-ABC5-D85E9902E5F6}" srcOrd="0" destOrd="0" presId="urn:microsoft.com/office/officeart/2005/8/layout/orgChart1"/>
    <dgm:cxn modelId="{F7BBB00A-F7B8-4CB2-94B6-86334AA847D3}" type="presParOf" srcId="{B1A7F081-FBA7-4DFD-956F-AAA4F1A60567}" destId="{E8634511-4C9E-4D70-8426-DF6C7BB9F97D}" srcOrd="0" destOrd="0" presId="urn:microsoft.com/office/officeart/2005/8/layout/orgChart1"/>
    <dgm:cxn modelId="{FE1AB4F2-05B6-4E71-B685-27BDAC226930}" type="presParOf" srcId="{E8634511-4C9E-4D70-8426-DF6C7BB9F97D}" destId="{76347303-AA4C-4202-9636-8CBF3EE32472}" srcOrd="0" destOrd="0" presId="urn:microsoft.com/office/officeart/2005/8/layout/orgChart1"/>
    <dgm:cxn modelId="{77B85035-A7A9-49D7-9439-7F17EB34E4D2}" type="presParOf" srcId="{76347303-AA4C-4202-9636-8CBF3EE32472}" destId="{4B509A73-B542-4166-A123-2A48800FB8C6}" srcOrd="0" destOrd="0" presId="urn:microsoft.com/office/officeart/2005/8/layout/orgChart1"/>
    <dgm:cxn modelId="{80123625-3851-4FBB-97E9-D2AC1E6E6648}" type="presParOf" srcId="{76347303-AA4C-4202-9636-8CBF3EE32472}" destId="{175D20F2-FF85-4F1F-ACBD-22E1D37BF860}" srcOrd="1" destOrd="0" presId="urn:microsoft.com/office/officeart/2005/8/layout/orgChart1"/>
    <dgm:cxn modelId="{38FE96FF-0331-4DF8-BD01-4628E38A1059}" type="presParOf" srcId="{E8634511-4C9E-4D70-8426-DF6C7BB9F97D}" destId="{9DF3DF77-42EC-4BDE-9FD7-69F6480BE4A6}" srcOrd="1" destOrd="0" presId="urn:microsoft.com/office/officeart/2005/8/layout/orgChart1"/>
    <dgm:cxn modelId="{82E21FB8-84FA-4B50-8597-6935DEA1720F}" type="presParOf" srcId="{E8634511-4C9E-4D70-8426-DF6C7BB9F97D}" destId="{2A05B014-9714-4073-9C87-68D5FD360711}" srcOrd="2" destOrd="0" presId="urn:microsoft.com/office/officeart/2005/8/layout/orgChart1"/>
    <dgm:cxn modelId="{2425E2F5-8C0F-4C82-ADC6-12168950AF0B}" type="presParOf" srcId="{2A05B014-9714-4073-9C87-68D5FD360711}" destId="{95017D6C-E07D-4E3F-A52A-5F89122E0667}" srcOrd="0" destOrd="0" presId="urn:microsoft.com/office/officeart/2005/8/layout/orgChart1"/>
    <dgm:cxn modelId="{0E58E602-A7CB-440B-8C67-88C1EBF83535}" type="presParOf" srcId="{2A05B014-9714-4073-9C87-68D5FD360711}" destId="{ED17381A-CCD0-4AD2-8F35-314D806535CA}" srcOrd="1" destOrd="0" presId="urn:microsoft.com/office/officeart/2005/8/layout/orgChart1"/>
    <dgm:cxn modelId="{2F966B31-3C34-44D6-96A3-279EDFC54C2E}" type="presParOf" srcId="{ED17381A-CCD0-4AD2-8F35-314D806535CA}" destId="{FD64513B-C6F7-4E17-A521-39441FF26174}" srcOrd="0" destOrd="0" presId="urn:microsoft.com/office/officeart/2005/8/layout/orgChart1"/>
    <dgm:cxn modelId="{8DF0903F-6C38-4F43-847C-B16A274F9099}" type="presParOf" srcId="{FD64513B-C6F7-4E17-A521-39441FF26174}" destId="{3BC71A64-FA4F-487D-ABC5-D85E9902E5F6}" srcOrd="0" destOrd="0" presId="urn:microsoft.com/office/officeart/2005/8/layout/orgChart1"/>
    <dgm:cxn modelId="{0729BC94-9BE7-4EBA-AC18-E473A7DE36F7}" type="presParOf" srcId="{FD64513B-C6F7-4E17-A521-39441FF26174}" destId="{38C6B487-23DA-4BDB-A87A-230E69DFA1CB}" srcOrd="1" destOrd="0" presId="urn:microsoft.com/office/officeart/2005/8/layout/orgChart1"/>
    <dgm:cxn modelId="{83B84DB7-568E-4819-BA61-BC55C28339FB}" type="presParOf" srcId="{ED17381A-CCD0-4AD2-8F35-314D806535CA}" destId="{55D44177-140B-424C-A525-C70DE18C8332}" srcOrd="1" destOrd="0" presId="urn:microsoft.com/office/officeart/2005/8/layout/orgChart1"/>
    <dgm:cxn modelId="{C0F1B698-DFE7-4EAE-AAA1-E8DB5F994C60}" type="presParOf" srcId="{ED17381A-CCD0-4AD2-8F35-314D806535CA}" destId="{E968A48A-A2F6-467D-A60A-5075CC300E49}" srcOrd="2" destOrd="0" presId="urn:microsoft.com/office/officeart/2005/8/layout/orgChart1"/>
    <dgm:cxn modelId="{F8C686AB-20CD-4910-AFAA-F6695F3CDE34}" type="presParOf" srcId="{2A05B014-9714-4073-9C87-68D5FD360711}" destId="{279BAC83-ABB6-432A-800C-D93CE4D49A61}" srcOrd="2" destOrd="0" presId="urn:microsoft.com/office/officeart/2005/8/layout/orgChart1"/>
    <dgm:cxn modelId="{D6068EBB-3123-452F-94CE-1DA0A9CD4761}" type="presParOf" srcId="{2A05B014-9714-4073-9C87-68D5FD360711}" destId="{64F02CC0-6BE0-4321-BA8A-D7A9AB226940}" srcOrd="3" destOrd="0" presId="urn:microsoft.com/office/officeart/2005/8/layout/orgChart1"/>
    <dgm:cxn modelId="{29EF624F-72DD-4776-BE60-32AF8B4DA686}" type="presParOf" srcId="{64F02CC0-6BE0-4321-BA8A-D7A9AB226940}" destId="{CC8BDED0-6950-432C-8AE0-1C8130012995}" srcOrd="0" destOrd="0" presId="urn:microsoft.com/office/officeart/2005/8/layout/orgChart1"/>
    <dgm:cxn modelId="{84418BE3-B617-4BAC-8D79-1B3F86E53CB1}" type="presParOf" srcId="{CC8BDED0-6950-432C-8AE0-1C8130012995}" destId="{AF15EBF3-BF21-4939-8BC3-BE598BCF91CB}" srcOrd="0" destOrd="0" presId="urn:microsoft.com/office/officeart/2005/8/layout/orgChart1"/>
    <dgm:cxn modelId="{7234186B-8B06-4494-9375-8FC9EF37C7E2}" type="presParOf" srcId="{CC8BDED0-6950-432C-8AE0-1C8130012995}" destId="{485841F7-DE73-4912-8C50-9F31514B77AE}" srcOrd="1" destOrd="0" presId="urn:microsoft.com/office/officeart/2005/8/layout/orgChart1"/>
    <dgm:cxn modelId="{2A2E46ED-95F1-4EA0-AF32-88723A56587D}" type="presParOf" srcId="{64F02CC0-6BE0-4321-BA8A-D7A9AB226940}" destId="{ECC1FA1B-322C-442A-AACC-B834C8C3BEA0}" srcOrd="1" destOrd="0" presId="urn:microsoft.com/office/officeart/2005/8/layout/orgChart1"/>
    <dgm:cxn modelId="{CDB93449-EA8F-4525-BAB9-99D5BDD08F63}" type="presParOf" srcId="{64F02CC0-6BE0-4321-BA8A-D7A9AB226940}" destId="{6F9D859D-6CCE-4E3E-A7AF-DCFE8DC923C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25A88335-3DCC-4566-8139-24A6108CB7DA}" type="doc">
      <dgm:prSet loTypeId="urn:microsoft.com/office/officeart/2005/8/layout/orgChart1" loCatId="hierarchy" qsTypeId="urn:microsoft.com/office/officeart/2005/8/quickstyle/simple3" qsCatId="simple" csTypeId="urn:microsoft.com/office/officeart/2005/8/colors/accent4_3" csCatId="accent4" phldr="1"/>
      <dgm:spPr/>
      <dgm:t>
        <a:bodyPr/>
        <a:lstStyle/>
        <a:p>
          <a:pPr rtl="1"/>
          <a:endParaRPr lang="ar-EG"/>
        </a:p>
      </dgm:t>
    </dgm:pt>
    <dgm:pt modelId="{571A4333-9E4D-4762-A66B-D724AD6FE431}">
      <dgm:prSet phldrT="[نص]" custT="1"/>
      <dgm:spPr/>
      <dgm:t>
        <a:bodyPr/>
        <a:lstStyle/>
        <a:p>
          <a:pPr rtl="1">
            <a:buNone/>
          </a:pPr>
          <a:r>
            <a:rPr lang="ar-EG" sz="3600" b="1" dirty="0"/>
            <a:t>انتهاء التصفية</a:t>
          </a:r>
        </a:p>
      </dgm:t>
    </dgm:pt>
    <dgm:pt modelId="{985E7865-6923-4B7C-941A-5EBC5C6E6EA3}" type="parTrans" cxnId="{6EF94CC2-BFAC-4B14-B1E8-2C9773349154}">
      <dgm:prSet/>
      <dgm:spPr/>
      <dgm:t>
        <a:bodyPr/>
        <a:lstStyle/>
        <a:p>
          <a:pPr rtl="1"/>
          <a:endParaRPr lang="ar-EG"/>
        </a:p>
      </dgm:t>
    </dgm:pt>
    <dgm:pt modelId="{FDDDBF12-940B-44C4-B96F-E26A3CF3809B}" type="sibTrans" cxnId="{6EF94CC2-BFAC-4B14-B1E8-2C9773349154}">
      <dgm:prSet/>
      <dgm:spPr/>
      <dgm:t>
        <a:bodyPr/>
        <a:lstStyle/>
        <a:p>
          <a:pPr rtl="1"/>
          <a:endParaRPr lang="ar-EG"/>
        </a:p>
      </dgm:t>
    </dgm:pt>
    <dgm:pt modelId="{CCDD6CD1-353E-455D-8811-8DA18F5DC0D8}" type="asst">
      <dgm:prSet phldrT="[نص]" phldr="0" custT="1"/>
      <dgm:spPr/>
      <dgm:t>
        <a:bodyPr/>
        <a:lstStyle/>
        <a:p>
          <a:pPr rtl="1">
            <a:lnSpc>
              <a:spcPct val="100000"/>
            </a:lnSpc>
          </a:pPr>
          <a:r>
            <a:rPr lang="ar-EG" sz="3200" b="1" dirty="0"/>
            <a:t>وفي الشركات المساهمة والمحدودة المسؤولية يتولى </a:t>
          </a:r>
          <a:r>
            <a:rPr lang="ar-EG" sz="3200" b="1" dirty="0">
              <a:highlight>
                <a:srgbClr val="FFFF00"/>
              </a:highlight>
            </a:rPr>
            <a:t>مفتش الحسابات </a:t>
          </a:r>
          <a:r>
            <a:rPr lang="ar-EG" sz="3200" b="1" dirty="0"/>
            <a:t>إعداد تقرير عن الحسابات التي قدمها المصفي </a:t>
          </a:r>
          <a:r>
            <a:rPr lang="ar-EG" sz="3200" b="1" dirty="0">
              <a:highlight>
                <a:srgbClr val="00FFFF"/>
              </a:highlight>
            </a:rPr>
            <a:t>ويعرضه على الهيئة العامة </a:t>
          </a:r>
          <a:r>
            <a:rPr lang="ar-EG" sz="3200" b="1" dirty="0"/>
            <a:t>للشركة لإقراره أو الموافقة عليه، فإذا وافقت الهيئة العامة على التقرير تم إعلان براءة ذمة المصفي، وإلا تقدمت الهيئة العامة باعتراضها مع الحسابات أمام </a:t>
          </a:r>
          <a:r>
            <a:rPr lang="ar-EG" sz="3200" b="1" dirty="0">
              <a:highlight>
                <a:srgbClr val="00FF00"/>
              </a:highlight>
            </a:rPr>
            <a:t>محكمة البداية المدنية </a:t>
          </a:r>
          <a:r>
            <a:rPr lang="ar-EG" sz="3200" b="1" dirty="0"/>
            <a:t>التي تبت بهذه الاعتراضات على وجه السرعة.</a:t>
          </a:r>
          <a:endParaRPr lang="ar-EG" sz="3200" b="1" dirty="0">
            <a:highlight>
              <a:srgbClr val="FFFF00"/>
            </a:highlight>
          </a:endParaRPr>
        </a:p>
      </dgm:t>
    </dgm:pt>
    <dgm:pt modelId="{4D9D126A-27BE-4163-9E34-D819AF6B9B59}" type="parTrans" cxnId="{3081426B-2EF2-4AF9-9A11-C7EE87A0E1AC}">
      <dgm:prSet/>
      <dgm:spPr/>
      <dgm:t>
        <a:bodyPr/>
        <a:lstStyle/>
        <a:p>
          <a:pPr rtl="1"/>
          <a:endParaRPr lang="ar-EG"/>
        </a:p>
      </dgm:t>
    </dgm:pt>
    <dgm:pt modelId="{DD203AB6-4877-4A9D-AE33-BD7F4148B215}" type="sibTrans" cxnId="{3081426B-2EF2-4AF9-9A11-C7EE87A0E1AC}">
      <dgm:prSet/>
      <dgm:spPr/>
      <dgm:t>
        <a:bodyPr/>
        <a:lstStyle/>
        <a:p>
          <a:pPr rtl="1"/>
          <a:endParaRPr lang="ar-EG"/>
        </a:p>
      </dgm:t>
    </dgm:pt>
    <dgm:pt modelId="{BB4C68FE-15E5-4A2C-BC07-EA730BDB0CF8}" type="asst">
      <dgm:prSet custT="1"/>
      <dgm:spPr/>
      <dgm:t>
        <a:bodyPr/>
        <a:lstStyle/>
        <a:p>
          <a:pPr rtl="1">
            <a:lnSpc>
              <a:spcPct val="100000"/>
            </a:lnSpc>
          </a:pPr>
          <a:r>
            <a:rPr lang="ar-EG" sz="3200" b="1" dirty="0"/>
            <a:t>تنتهي التصفية </a:t>
          </a:r>
          <a:r>
            <a:rPr lang="ar-EG" sz="3200" b="1" dirty="0">
              <a:highlight>
                <a:srgbClr val="FFFF00"/>
              </a:highlight>
            </a:rPr>
            <a:t>بانتهاء عملياتها </a:t>
          </a:r>
          <a:r>
            <a:rPr lang="ar-EG" sz="3200" b="1" dirty="0"/>
            <a:t>وفي الأجل المحدد لها في وثيقة تعيين المصفي، فبسداد ديون الغير في ذمة الشركة، واستيفاء ديون الشركة لدى الغير  </a:t>
          </a:r>
          <a:r>
            <a:rPr lang="ar-EG" sz="3200" b="1" dirty="0">
              <a:highlight>
                <a:srgbClr val="00FFFF"/>
              </a:highlight>
            </a:rPr>
            <a:t>وتحديد أصول وخصوم الشركة تنتهي التصفية</a:t>
          </a:r>
          <a:r>
            <a:rPr lang="ar-EG" sz="3200" b="1" dirty="0"/>
            <a:t>. وهنا تنتهي الشخصية القانونية للشركة كلية وتنقضي.</a:t>
          </a:r>
          <a:endParaRPr lang="ar-EG" sz="3200" b="1" dirty="0">
            <a:highlight>
              <a:srgbClr val="00FFFF"/>
            </a:highlight>
          </a:endParaRPr>
        </a:p>
      </dgm:t>
    </dgm:pt>
    <dgm:pt modelId="{6EAB895F-1E65-4D4A-ADF7-DD4922A56A91}" type="parTrans" cxnId="{60CEF4CB-9752-4FEA-9AB7-030E1C18A65F}">
      <dgm:prSet/>
      <dgm:spPr/>
      <dgm:t>
        <a:bodyPr/>
        <a:lstStyle/>
        <a:p>
          <a:pPr rtl="1"/>
          <a:endParaRPr lang="ar-EG"/>
        </a:p>
      </dgm:t>
    </dgm:pt>
    <dgm:pt modelId="{A4F995C0-BF44-44A5-8D54-1398C808EDBD}" type="sibTrans" cxnId="{60CEF4CB-9752-4FEA-9AB7-030E1C18A65F}">
      <dgm:prSet/>
      <dgm:spPr/>
      <dgm:t>
        <a:bodyPr/>
        <a:lstStyle/>
        <a:p>
          <a:pPr rtl="1"/>
          <a:endParaRPr lang="ar-EG"/>
        </a:p>
      </dgm:t>
    </dgm:pt>
    <dgm:pt modelId="{B1A7F081-FBA7-4DFD-956F-AAA4F1A60567}" type="pres">
      <dgm:prSet presAssocID="{25A88335-3DCC-4566-8139-24A6108CB7DA}" presName="hierChild1" presStyleCnt="0">
        <dgm:presLayoutVars>
          <dgm:orgChart val="1"/>
          <dgm:chPref val="1"/>
          <dgm:dir/>
          <dgm:animOne val="branch"/>
          <dgm:animLvl val="lvl"/>
          <dgm:resizeHandles/>
        </dgm:presLayoutVars>
      </dgm:prSet>
      <dgm:spPr/>
    </dgm:pt>
    <dgm:pt modelId="{E8634511-4C9E-4D70-8426-DF6C7BB9F97D}" type="pres">
      <dgm:prSet presAssocID="{571A4333-9E4D-4762-A66B-D724AD6FE431}" presName="hierRoot1" presStyleCnt="0">
        <dgm:presLayoutVars>
          <dgm:hierBranch val="init"/>
        </dgm:presLayoutVars>
      </dgm:prSet>
      <dgm:spPr/>
    </dgm:pt>
    <dgm:pt modelId="{76347303-AA4C-4202-9636-8CBF3EE32472}" type="pres">
      <dgm:prSet presAssocID="{571A4333-9E4D-4762-A66B-D724AD6FE431}" presName="rootComposite1" presStyleCnt="0"/>
      <dgm:spPr/>
    </dgm:pt>
    <dgm:pt modelId="{4B509A73-B542-4166-A123-2A48800FB8C6}" type="pres">
      <dgm:prSet presAssocID="{571A4333-9E4D-4762-A66B-D724AD6FE431}" presName="rootText1" presStyleLbl="node0" presStyleIdx="0" presStyleCnt="1" custScaleX="371333" custScaleY="76940" custLinFactNeighborX="-2800" custLinFactNeighborY="-60194">
        <dgm:presLayoutVars>
          <dgm:chPref val="3"/>
        </dgm:presLayoutVars>
      </dgm:prSet>
      <dgm:spPr/>
    </dgm:pt>
    <dgm:pt modelId="{175D20F2-FF85-4F1F-ACBD-22E1D37BF860}" type="pres">
      <dgm:prSet presAssocID="{571A4333-9E4D-4762-A66B-D724AD6FE431}" presName="rootConnector1" presStyleLbl="node1" presStyleIdx="0" presStyleCnt="0"/>
      <dgm:spPr/>
    </dgm:pt>
    <dgm:pt modelId="{9DF3DF77-42EC-4BDE-9FD7-69F6480BE4A6}" type="pres">
      <dgm:prSet presAssocID="{571A4333-9E4D-4762-A66B-D724AD6FE431}" presName="hierChild2" presStyleCnt="0"/>
      <dgm:spPr/>
    </dgm:pt>
    <dgm:pt modelId="{2A05B014-9714-4073-9C87-68D5FD360711}" type="pres">
      <dgm:prSet presAssocID="{571A4333-9E4D-4762-A66B-D724AD6FE431}" presName="hierChild3" presStyleCnt="0"/>
      <dgm:spPr/>
    </dgm:pt>
    <dgm:pt modelId="{95017D6C-E07D-4E3F-A52A-5F89122E0667}" type="pres">
      <dgm:prSet presAssocID="{4D9D126A-27BE-4163-9E34-D819AF6B9B59}" presName="Name111" presStyleLbl="parChTrans1D2" presStyleIdx="0" presStyleCnt="2"/>
      <dgm:spPr/>
    </dgm:pt>
    <dgm:pt modelId="{ED17381A-CCD0-4AD2-8F35-314D806535CA}" type="pres">
      <dgm:prSet presAssocID="{CCDD6CD1-353E-455D-8811-8DA18F5DC0D8}" presName="hierRoot3" presStyleCnt="0">
        <dgm:presLayoutVars>
          <dgm:hierBranch val="init"/>
        </dgm:presLayoutVars>
      </dgm:prSet>
      <dgm:spPr/>
    </dgm:pt>
    <dgm:pt modelId="{FD64513B-C6F7-4E17-A521-39441FF26174}" type="pres">
      <dgm:prSet presAssocID="{CCDD6CD1-353E-455D-8811-8DA18F5DC0D8}" presName="rootComposite3" presStyleCnt="0"/>
      <dgm:spPr/>
    </dgm:pt>
    <dgm:pt modelId="{3BC71A64-FA4F-487D-ABC5-D85E9902E5F6}" type="pres">
      <dgm:prSet presAssocID="{CCDD6CD1-353E-455D-8811-8DA18F5DC0D8}" presName="rootText3" presStyleLbl="asst1" presStyleIdx="0" presStyleCnt="2" custScaleX="193278" custScaleY="328344" custLinFactNeighborX="-3777" custLinFactNeighborY="-5187">
        <dgm:presLayoutVars>
          <dgm:chPref val="3"/>
        </dgm:presLayoutVars>
      </dgm:prSet>
      <dgm:spPr/>
    </dgm:pt>
    <dgm:pt modelId="{38C6B487-23DA-4BDB-A87A-230E69DFA1CB}" type="pres">
      <dgm:prSet presAssocID="{CCDD6CD1-353E-455D-8811-8DA18F5DC0D8}" presName="rootConnector3" presStyleLbl="asst1" presStyleIdx="0" presStyleCnt="2"/>
      <dgm:spPr/>
    </dgm:pt>
    <dgm:pt modelId="{55D44177-140B-424C-A525-C70DE18C8332}" type="pres">
      <dgm:prSet presAssocID="{CCDD6CD1-353E-455D-8811-8DA18F5DC0D8}" presName="hierChild6" presStyleCnt="0"/>
      <dgm:spPr/>
    </dgm:pt>
    <dgm:pt modelId="{E968A48A-A2F6-467D-A60A-5075CC300E49}" type="pres">
      <dgm:prSet presAssocID="{CCDD6CD1-353E-455D-8811-8DA18F5DC0D8}" presName="hierChild7" presStyleCnt="0"/>
      <dgm:spPr/>
    </dgm:pt>
    <dgm:pt modelId="{279BAC83-ABB6-432A-800C-D93CE4D49A61}" type="pres">
      <dgm:prSet presAssocID="{6EAB895F-1E65-4D4A-ADF7-DD4922A56A91}" presName="Name111" presStyleLbl="parChTrans1D2" presStyleIdx="1" presStyleCnt="2"/>
      <dgm:spPr/>
    </dgm:pt>
    <dgm:pt modelId="{64F02CC0-6BE0-4321-BA8A-D7A9AB226940}" type="pres">
      <dgm:prSet presAssocID="{BB4C68FE-15E5-4A2C-BC07-EA730BDB0CF8}" presName="hierRoot3" presStyleCnt="0">
        <dgm:presLayoutVars>
          <dgm:hierBranch val="init"/>
        </dgm:presLayoutVars>
      </dgm:prSet>
      <dgm:spPr/>
    </dgm:pt>
    <dgm:pt modelId="{CC8BDED0-6950-432C-8AE0-1C8130012995}" type="pres">
      <dgm:prSet presAssocID="{BB4C68FE-15E5-4A2C-BC07-EA730BDB0CF8}" presName="rootComposite3" presStyleCnt="0"/>
      <dgm:spPr/>
    </dgm:pt>
    <dgm:pt modelId="{AF15EBF3-BF21-4939-8BC3-BE598BCF91CB}" type="pres">
      <dgm:prSet presAssocID="{BB4C68FE-15E5-4A2C-BC07-EA730BDB0CF8}" presName="rootText3" presStyleLbl="asst1" presStyleIdx="1" presStyleCnt="2" custScaleX="177436" custScaleY="332953" custLinFactNeighborX="-4581" custLinFactNeighborY="-9188">
        <dgm:presLayoutVars>
          <dgm:chPref val="3"/>
        </dgm:presLayoutVars>
      </dgm:prSet>
      <dgm:spPr/>
    </dgm:pt>
    <dgm:pt modelId="{485841F7-DE73-4912-8C50-9F31514B77AE}" type="pres">
      <dgm:prSet presAssocID="{BB4C68FE-15E5-4A2C-BC07-EA730BDB0CF8}" presName="rootConnector3" presStyleLbl="asst1" presStyleIdx="1" presStyleCnt="2"/>
      <dgm:spPr/>
    </dgm:pt>
    <dgm:pt modelId="{ECC1FA1B-322C-442A-AACC-B834C8C3BEA0}" type="pres">
      <dgm:prSet presAssocID="{BB4C68FE-15E5-4A2C-BC07-EA730BDB0CF8}" presName="hierChild6" presStyleCnt="0"/>
      <dgm:spPr/>
    </dgm:pt>
    <dgm:pt modelId="{6F9D859D-6CCE-4E3E-A7AF-DCFE8DC923C9}" type="pres">
      <dgm:prSet presAssocID="{BB4C68FE-15E5-4A2C-BC07-EA730BDB0CF8}" presName="hierChild7" presStyleCnt="0"/>
      <dgm:spPr/>
    </dgm:pt>
  </dgm:ptLst>
  <dgm:cxnLst>
    <dgm:cxn modelId="{3D9EC533-2FC0-4884-9101-F282FBCC275F}" type="presOf" srcId="{571A4333-9E4D-4762-A66B-D724AD6FE431}" destId="{175D20F2-FF85-4F1F-ACBD-22E1D37BF860}" srcOrd="1" destOrd="0" presId="urn:microsoft.com/office/officeart/2005/8/layout/orgChart1"/>
    <dgm:cxn modelId="{7B80AC40-76CA-4E84-8137-B5B5A4724A3C}" type="presOf" srcId="{571A4333-9E4D-4762-A66B-D724AD6FE431}" destId="{4B509A73-B542-4166-A123-2A48800FB8C6}" srcOrd="0" destOrd="0" presId="urn:microsoft.com/office/officeart/2005/8/layout/orgChart1"/>
    <dgm:cxn modelId="{3081426B-2EF2-4AF9-9A11-C7EE87A0E1AC}" srcId="{571A4333-9E4D-4762-A66B-D724AD6FE431}" destId="{CCDD6CD1-353E-455D-8811-8DA18F5DC0D8}" srcOrd="0" destOrd="0" parTransId="{4D9D126A-27BE-4163-9E34-D819AF6B9B59}" sibTransId="{DD203AB6-4877-4A9D-AE33-BD7F4148B215}"/>
    <dgm:cxn modelId="{CC6F7B86-815E-46CE-8CF6-AA47399D3B04}" type="presOf" srcId="{BB4C68FE-15E5-4A2C-BC07-EA730BDB0CF8}" destId="{485841F7-DE73-4912-8C50-9F31514B77AE}" srcOrd="1" destOrd="0" presId="urn:microsoft.com/office/officeart/2005/8/layout/orgChart1"/>
    <dgm:cxn modelId="{5444CBAA-5096-4787-A170-54798A14658A}" type="presOf" srcId="{6EAB895F-1E65-4D4A-ADF7-DD4922A56A91}" destId="{279BAC83-ABB6-432A-800C-D93CE4D49A61}" srcOrd="0" destOrd="0" presId="urn:microsoft.com/office/officeart/2005/8/layout/orgChart1"/>
    <dgm:cxn modelId="{B2D616B3-146D-4FA6-B02F-C0373A2FE78D}" type="presOf" srcId="{25A88335-3DCC-4566-8139-24A6108CB7DA}" destId="{B1A7F081-FBA7-4DFD-956F-AAA4F1A60567}" srcOrd="0" destOrd="0" presId="urn:microsoft.com/office/officeart/2005/8/layout/orgChart1"/>
    <dgm:cxn modelId="{6EF94CC2-BFAC-4B14-B1E8-2C9773349154}" srcId="{25A88335-3DCC-4566-8139-24A6108CB7DA}" destId="{571A4333-9E4D-4762-A66B-D724AD6FE431}" srcOrd="0" destOrd="0" parTransId="{985E7865-6923-4B7C-941A-5EBC5C6E6EA3}" sibTransId="{FDDDBF12-940B-44C4-B96F-E26A3CF3809B}"/>
    <dgm:cxn modelId="{60CEF4CB-9752-4FEA-9AB7-030E1C18A65F}" srcId="{571A4333-9E4D-4762-A66B-D724AD6FE431}" destId="{BB4C68FE-15E5-4A2C-BC07-EA730BDB0CF8}" srcOrd="1" destOrd="0" parTransId="{6EAB895F-1E65-4D4A-ADF7-DD4922A56A91}" sibTransId="{A4F995C0-BF44-44A5-8D54-1398C808EDBD}"/>
    <dgm:cxn modelId="{24DC3ED0-B156-4A21-ACCF-08E9EFB35A06}" type="presOf" srcId="{BB4C68FE-15E5-4A2C-BC07-EA730BDB0CF8}" destId="{AF15EBF3-BF21-4939-8BC3-BE598BCF91CB}" srcOrd="0" destOrd="0" presId="urn:microsoft.com/office/officeart/2005/8/layout/orgChart1"/>
    <dgm:cxn modelId="{CE726CE0-2A0B-420A-AB73-37CC2DB66472}" type="presOf" srcId="{4D9D126A-27BE-4163-9E34-D819AF6B9B59}" destId="{95017D6C-E07D-4E3F-A52A-5F89122E0667}" srcOrd="0" destOrd="0" presId="urn:microsoft.com/office/officeart/2005/8/layout/orgChart1"/>
    <dgm:cxn modelId="{97A374E0-B7B8-4DC1-B3D7-0D6BDE6F3EDD}" type="presOf" srcId="{CCDD6CD1-353E-455D-8811-8DA18F5DC0D8}" destId="{38C6B487-23DA-4BDB-A87A-230E69DFA1CB}" srcOrd="1" destOrd="0" presId="urn:microsoft.com/office/officeart/2005/8/layout/orgChart1"/>
    <dgm:cxn modelId="{5313E6EE-BE1D-42A7-BCD4-17AEBD64648D}" type="presOf" srcId="{CCDD6CD1-353E-455D-8811-8DA18F5DC0D8}" destId="{3BC71A64-FA4F-487D-ABC5-D85E9902E5F6}" srcOrd="0" destOrd="0" presId="urn:microsoft.com/office/officeart/2005/8/layout/orgChart1"/>
    <dgm:cxn modelId="{F7BBB00A-F7B8-4CB2-94B6-86334AA847D3}" type="presParOf" srcId="{B1A7F081-FBA7-4DFD-956F-AAA4F1A60567}" destId="{E8634511-4C9E-4D70-8426-DF6C7BB9F97D}" srcOrd="0" destOrd="0" presId="urn:microsoft.com/office/officeart/2005/8/layout/orgChart1"/>
    <dgm:cxn modelId="{FE1AB4F2-05B6-4E71-B685-27BDAC226930}" type="presParOf" srcId="{E8634511-4C9E-4D70-8426-DF6C7BB9F97D}" destId="{76347303-AA4C-4202-9636-8CBF3EE32472}" srcOrd="0" destOrd="0" presId="urn:microsoft.com/office/officeart/2005/8/layout/orgChart1"/>
    <dgm:cxn modelId="{77B85035-A7A9-49D7-9439-7F17EB34E4D2}" type="presParOf" srcId="{76347303-AA4C-4202-9636-8CBF3EE32472}" destId="{4B509A73-B542-4166-A123-2A48800FB8C6}" srcOrd="0" destOrd="0" presId="urn:microsoft.com/office/officeart/2005/8/layout/orgChart1"/>
    <dgm:cxn modelId="{80123625-3851-4FBB-97E9-D2AC1E6E6648}" type="presParOf" srcId="{76347303-AA4C-4202-9636-8CBF3EE32472}" destId="{175D20F2-FF85-4F1F-ACBD-22E1D37BF860}" srcOrd="1" destOrd="0" presId="urn:microsoft.com/office/officeart/2005/8/layout/orgChart1"/>
    <dgm:cxn modelId="{38FE96FF-0331-4DF8-BD01-4628E38A1059}" type="presParOf" srcId="{E8634511-4C9E-4D70-8426-DF6C7BB9F97D}" destId="{9DF3DF77-42EC-4BDE-9FD7-69F6480BE4A6}" srcOrd="1" destOrd="0" presId="urn:microsoft.com/office/officeart/2005/8/layout/orgChart1"/>
    <dgm:cxn modelId="{82E21FB8-84FA-4B50-8597-6935DEA1720F}" type="presParOf" srcId="{E8634511-4C9E-4D70-8426-DF6C7BB9F97D}" destId="{2A05B014-9714-4073-9C87-68D5FD360711}" srcOrd="2" destOrd="0" presId="urn:microsoft.com/office/officeart/2005/8/layout/orgChart1"/>
    <dgm:cxn modelId="{2425E2F5-8C0F-4C82-ADC6-12168950AF0B}" type="presParOf" srcId="{2A05B014-9714-4073-9C87-68D5FD360711}" destId="{95017D6C-E07D-4E3F-A52A-5F89122E0667}" srcOrd="0" destOrd="0" presId="urn:microsoft.com/office/officeart/2005/8/layout/orgChart1"/>
    <dgm:cxn modelId="{0E58E602-A7CB-440B-8C67-88C1EBF83535}" type="presParOf" srcId="{2A05B014-9714-4073-9C87-68D5FD360711}" destId="{ED17381A-CCD0-4AD2-8F35-314D806535CA}" srcOrd="1" destOrd="0" presId="urn:microsoft.com/office/officeart/2005/8/layout/orgChart1"/>
    <dgm:cxn modelId="{2F966B31-3C34-44D6-96A3-279EDFC54C2E}" type="presParOf" srcId="{ED17381A-CCD0-4AD2-8F35-314D806535CA}" destId="{FD64513B-C6F7-4E17-A521-39441FF26174}" srcOrd="0" destOrd="0" presId="urn:microsoft.com/office/officeart/2005/8/layout/orgChart1"/>
    <dgm:cxn modelId="{8DF0903F-6C38-4F43-847C-B16A274F9099}" type="presParOf" srcId="{FD64513B-C6F7-4E17-A521-39441FF26174}" destId="{3BC71A64-FA4F-487D-ABC5-D85E9902E5F6}" srcOrd="0" destOrd="0" presId="urn:microsoft.com/office/officeart/2005/8/layout/orgChart1"/>
    <dgm:cxn modelId="{0729BC94-9BE7-4EBA-AC18-E473A7DE36F7}" type="presParOf" srcId="{FD64513B-C6F7-4E17-A521-39441FF26174}" destId="{38C6B487-23DA-4BDB-A87A-230E69DFA1CB}" srcOrd="1" destOrd="0" presId="urn:microsoft.com/office/officeart/2005/8/layout/orgChart1"/>
    <dgm:cxn modelId="{83B84DB7-568E-4819-BA61-BC55C28339FB}" type="presParOf" srcId="{ED17381A-CCD0-4AD2-8F35-314D806535CA}" destId="{55D44177-140B-424C-A525-C70DE18C8332}" srcOrd="1" destOrd="0" presId="urn:microsoft.com/office/officeart/2005/8/layout/orgChart1"/>
    <dgm:cxn modelId="{C0F1B698-DFE7-4EAE-AAA1-E8DB5F994C60}" type="presParOf" srcId="{ED17381A-CCD0-4AD2-8F35-314D806535CA}" destId="{E968A48A-A2F6-467D-A60A-5075CC300E49}" srcOrd="2" destOrd="0" presId="urn:microsoft.com/office/officeart/2005/8/layout/orgChart1"/>
    <dgm:cxn modelId="{F8C686AB-20CD-4910-AFAA-F6695F3CDE34}" type="presParOf" srcId="{2A05B014-9714-4073-9C87-68D5FD360711}" destId="{279BAC83-ABB6-432A-800C-D93CE4D49A61}" srcOrd="2" destOrd="0" presId="urn:microsoft.com/office/officeart/2005/8/layout/orgChart1"/>
    <dgm:cxn modelId="{D6068EBB-3123-452F-94CE-1DA0A9CD4761}" type="presParOf" srcId="{2A05B014-9714-4073-9C87-68D5FD360711}" destId="{64F02CC0-6BE0-4321-BA8A-D7A9AB226940}" srcOrd="3" destOrd="0" presId="urn:microsoft.com/office/officeart/2005/8/layout/orgChart1"/>
    <dgm:cxn modelId="{29EF624F-72DD-4776-BE60-32AF8B4DA686}" type="presParOf" srcId="{64F02CC0-6BE0-4321-BA8A-D7A9AB226940}" destId="{CC8BDED0-6950-432C-8AE0-1C8130012995}" srcOrd="0" destOrd="0" presId="urn:microsoft.com/office/officeart/2005/8/layout/orgChart1"/>
    <dgm:cxn modelId="{84418BE3-B617-4BAC-8D79-1B3F86E53CB1}" type="presParOf" srcId="{CC8BDED0-6950-432C-8AE0-1C8130012995}" destId="{AF15EBF3-BF21-4939-8BC3-BE598BCF91CB}" srcOrd="0" destOrd="0" presId="urn:microsoft.com/office/officeart/2005/8/layout/orgChart1"/>
    <dgm:cxn modelId="{7234186B-8B06-4494-9375-8FC9EF37C7E2}" type="presParOf" srcId="{CC8BDED0-6950-432C-8AE0-1C8130012995}" destId="{485841F7-DE73-4912-8C50-9F31514B77AE}" srcOrd="1" destOrd="0" presId="urn:microsoft.com/office/officeart/2005/8/layout/orgChart1"/>
    <dgm:cxn modelId="{2A2E46ED-95F1-4EA0-AF32-88723A56587D}" type="presParOf" srcId="{64F02CC0-6BE0-4321-BA8A-D7A9AB226940}" destId="{ECC1FA1B-322C-442A-AACC-B834C8C3BEA0}" srcOrd="1" destOrd="0" presId="urn:microsoft.com/office/officeart/2005/8/layout/orgChart1"/>
    <dgm:cxn modelId="{CDB93449-EA8F-4525-BAB9-99D5BDD08F63}" type="presParOf" srcId="{64F02CC0-6BE0-4321-BA8A-D7A9AB226940}" destId="{6F9D859D-6CCE-4E3E-A7AF-DCFE8DC923C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25A88335-3DCC-4566-8139-24A6108CB7DA}" type="doc">
      <dgm:prSet loTypeId="urn:microsoft.com/office/officeart/2005/8/layout/orgChart1" loCatId="hierarchy" qsTypeId="urn:microsoft.com/office/officeart/2005/8/quickstyle/simple3" qsCatId="simple" csTypeId="urn:microsoft.com/office/officeart/2005/8/colors/accent4_3" csCatId="accent4" phldr="1"/>
      <dgm:spPr/>
      <dgm:t>
        <a:bodyPr/>
        <a:lstStyle/>
        <a:p>
          <a:pPr rtl="1"/>
          <a:endParaRPr lang="ar-EG"/>
        </a:p>
      </dgm:t>
    </dgm:pt>
    <dgm:pt modelId="{571A4333-9E4D-4762-A66B-D724AD6FE431}">
      <dgm:prSet phldrT="[نص]" custT="1"/>
      <dgm:spPr/>
      <dgm:t>
        <a:bodyPr/>
        <a:lstStyle/>
        <a:p>
          <a:pPr rtl="1">
            <a:buNone/>
          </a:pPr>
          <a:r>
            <a:rPr lang="ar-EG" sz="3600" b="1" dirty="0"/>
            <a:t>قسمة موجودات الشركة</a:t>
          </a:r>
        </a:p>
      </dgm:t>
    </dgm:pt>
    <dgm:pt modelId="{985E7865-6923-4B7C-941A-5EBC5C6E6EA3}" type="parTrans" cxnId="{6EF94CC2-BFAC-4B14-B1E8-2C9773349154}">
      <dgm:prSet/>
      <dgm:spPr/>
      <dgm:t>
        <a:bodyPr/>
        <a:lstStyle/>
        <a:p>
          <a:pPr rtl="1"/>
          <a:endParaRPr lang="ar-EG"/>
        </a:p>
      </dgm:t>
    </dgm:pt>
    <dgm:pt modelId="{FDDDBF12-940B-44C4-B96F-E26A3CF3809B}" type="sibTrans" cxnId="{6EF94CC2-BFAC-4B14-B1E8-2C9773349154}">
      <dgm:prSet/>
      <dgm:spPr/>
      <dgm:t>
        <a:bodyPr/>
        <a:lstStyle/>
        <a:p>
          <a:pPr rtl="1"/>
          <a:endParaRPr lang="ar-EG"/>
        </a:p>
      </dgm:t>
    </dgm:pt>
    <dgm:pt modelId="{BB4C68FE-15E5-4A2C-BC07-EA730BDB0CF8}" type="asst">
      <dgm:prSet custT="1"/>
      <dgm:spPr/>
      <dgm:t>
        <a:bodyPr/>
        <a:lstStyle/>
        <a:p>
          <a:pPr rtl="1">
            <a:lnSpc>
              <a:spcPct val="100000"/>
            </a:lnSpc>
          </a:pPr>
          <a:r>
            <a:rPr lang="ar-EG" sz="3200" b="1" dirty="0">
              <a:highlight>
                <a:srgbClr val="00FF00"/>
              </a:highlight>
            </a:rPr>
            <a:t>تعريف القسمة: </a:t>
          </a:r>
          <a:r>
            <a:rPr lang="ar-EG" sz="3200" b="1" dirty="0">
              <a:highlight>
                <a:srgbClr val="FFFF00"/>
              </a:highlight>
            </a:rPr>
            <a:t>القسمة هي العملية التي تتبع التصفية</a:t>
          </a:r>
          <a:r>
            <a:rPr lang="ar-EG" sz="3200" b="1" dirty="0"/>
            <a:t>، ويقصد بها إيصال كل شريك إلى حقه في أموال الشركة المنقضية. ويتفق الشركاء على من يتولاها، وغالباً ما يندبون لذلك المصفي نفسه، لأن الشركة قد زالت من الوجود نهائياً كشخص اعتباري بعد انتهاء عملية التصفية.</a:t>
          </a:r>
          <a:endParaRPr lang="ar-EG" sz="3200" b="1" dirty="0">
            <a:highlight>
              <a:srgbClr val="00FFFF"/>
            </a:highlight>
          </a:endParaRPr>
        </a:p>
      </dgm:t>
    </dgm:pt>
    <dgm:pt modelId="{6EAB895F-1E65-4D4A-ADF7-DD4922A56A91}" type="parTrans" cxnId="{60CEF4CB-9752-4FEA-9AB7-030E1C18A65F}">
      <dgm:prSet/>
      <dgm:spPr/>
      <dgm:t>
        <a:bodyPr/>
        <a:lstStyle/>
        <a:p>
          <a:pPr rtl="1"/>
          <a:endParaRPr lang="ar-EG"/>
        </a:p>
      </dgm:t>
    </dgm:pt>
    <dgm:pt modelId="{A4F995C0-BF44-44A5-8D54-1398C808EDBD}" type="sibTrans" cxnId="{60CEF4CB-9752-4FEA-9AB7-030E1C18A65F}">
      <dgm:prSet/>
      <dgm:spPr/>
      <dgm:t>
        <a:bodyPr/>
        <a:lstStyle/>
        <a:p>
          <a:pPr rtl="1"/>
          <a:endParaRPr lang="ar-EG"/>
        </a:p>
      </dgm:t>
    </dgm:pt>
    <dgm:pt modelId="{B1A7F081-FBA7-4DFD-956F-AAA4F1A60567}" type="pres">
      <dgm:prSet presAssocID="{25A88335-3DCC-4566-8139-24A6108CB7DA}" presName="hierChild1" presStyleCnt="0">
        <dgm:presLayoutVars>
          <dgm:orgChart val="1"/>
          <dgm:chPref val="1"/>
          <dgm:dir/>
          <dgm:animOne val="branch"/>
          <dgm:animLvl val="lvl"/>
          <dgm:resizeHandles/>
        </dgm:presLayoutVars>
      </dgm:prSet>
      <dgm:spPr/>
    </dgm:pt>
    <dgm:pt modelId="{E8634511-4C9E-4D70-8426-DF6C7BB9F97D}" type="pres">
      <dgm:prSet presAssocID="{571A4333-9E4D-4762-A66B-D724AD6FE431}" presName="hierRoot1" presStyleCnt="0">
        <dgm:presLayoutVars>
          <dgm:hierBranch val="init"/>
        </dgm:presLayoutVars>
      </dgm:prSet>
      <dgm:spPr/>
    </dgm:pt>
    <dgm:pt modelId="{76347303-AA4C-4202-9636-8CBF3EE32472}" type="pres">
      <dgm:prSet presAssocID="{571A4333-9E4D-4762-A66B-D724AD6FE431}" presName="rootComposite1" presStyleCnt="0"/>
      <dgm:spPr/>
    </dgm:pt>
    <dgm:pt modelId="{4B509A73-B542-4166-A123-2A48800FB8C6}" type="pres">
      <dgm:prSet presAssocID="{571A4333-9E4D-4762-A66B-D724AD6FE431}" presName="rootText1" presStyleLbl="node0" presStyleIdx="0" presStyleCnt="1" custScaleX="371333" custScaleY="76940" custLinFactNeighborX="-2800" custLinFactNeighborY="-60194">
        <dgm:presLayoutVars>
          <dgm:chPref val="3"/>
        </dgm:presLayoutVars>
      </dgm:prSet>
      <dgm:spPr/>
    </dgm:pt>
    <dgm:pt modelId="{175D20F2-FF85-4F1F-ACBD-22E1D37BF860}" type="pres">
      <dgm:prSet presAssocID="{571A4333-9E4D-4762-A66B-D724AD6FE431}" presName="rootConnector1" presStyleLbl="node1" presStyleIdx="0" presStyleCnt="0"/>
      <dgm:spPr/>
    </dgm:pt>
    <dgm:pt modelId="{9DF3DF77-42EC-4BDE-9FD7-69F6480BE4A6}" type="pres">
      <dgm:prSet presAssocID="{571A4333-9E4D-4762-A66B-D724AD6FE431}" presName="hierChild2" presStyleCnt="0"/>
      <dgm:spPr/>
    </dgm:pt>
    <dgm:pt modelId="{2A05B014-9714-4073-9C87-68D5FD360711}" type="pres">
      <dgm:prSet presAssocID="{571A4333-9E4D-4762-A66B-D724AD6FE431}" presName="hierChild3" presStyleCnt="0"/>
      <dgm:spPr/>
    </dgm:pt>
    <dgm:pt modelId="{279BAC83-ABB6-432A-800C-D93CE4D49A61}" type="pres">
      <dgm:prSet presAssocID="{6EAB895F-1E65-4D4A-ADF7-DD4922A56A91}" presName="Name111" presStyleLbl="parChTrans1D2" presStyleIdx="0" presStyleCnt="1"/>
      <dgm:spPr/>
    </dgm:pt>
    <dgm:pt modelId="{64F02CC0-6BE0-4321-BA8A-D7A9AB226940}" type="pres">
      <dgm:prSet presAssocID="{BB4C68FE-15E5-4A2C-BC07-EA730BDB0CF8}" presName="hierRoot3" presStyleCnt="0">
        <dgm:presLayoutVars>
          <dgm:hierBranch val="init"/>
        </dgm:presLayoutVars>
      </dgm:prSet>
      <dgm:spPr/>
    </dgm:pt>
    <dgm:pt modelId="{CC8BDED0-6950-432C-8AE0-1C8130012995}" type="pres">
      <dgm:prSet presAssocID="{BB4C68FE-15E5-4A2C-BC07-EA730BDB0CF8}" presName="rootComposite3" presStyleCnt="0"/>
      <dgm:spPr/>
    </dgm:pt>
    <dgm:pt modelId="{AF15EBF3-BF21-4939-8BC3-BE598BCF91CB}" type="pres">
      <dgm:prSet presAssocID="{BB4C68FE-15E5-4A2C-BC07-EA730BDB0CF8}" presName="rootText3" presStyleLbl="asst1" presStyleIdx="0" presStyleCnt="1" custScaleX="507644" custScaleY="425054" custLinFactNeighborX="-4581" custLinFactNeighborY="-9188">
        <dgm:presLayoutVars>
          <dgm:chPref val="3"/>
        </dgm:presLayoutVars>
      </dgm:prSet>
      <dgm:spPr/>
    </dgm:pt>
    <dgm:pt modelId="{485841F7-DE73-4912-8C50-9F31514B77AE}" type="pres">
      <dgm:prSet presAssocID="{BB4C68FE-15E5-4A2C-BC07-EA730BDB0CF8}" presName="rootConnector3" presStyleLbl="asst1" presStyleIdx="0" presStyleCnt="1"/>
      <dgm:spPr/>
    </dgm:pt>
    <dgm:pt modelId="{ECC1FA1B-322C-442A-AACC-B834C8C3BEA0}" type="pres">
      <dgm:prSet presAssocID="{BB4C68FE-15E5-4A2C-BC07-EA730BDB0CF8}" presName="hierChild6" presStyleCnt="0"/>
      <dgm:spPr/>
    </dgm:pt>
    <dgm:pt modelId="{6F9D859D-6CCE-4E3E-A7AF-DCFE8DC923C9}" type="pres">
      <dgm:prSet presAssocID="{BB4C68FE-15E5-4A2C-BC07-EA730BDB0CF8}" presName="hierChild7" presStyleCnt="0"/>
      <dgm:spPr/>
    </dgm:pt>
  </dgm:ptLst>
  <dgm:cxnLst>
    <dgm:cxn modelId="{3D9EC533-2FC0-4884-9101-F282FBCC275F}" type="presOf" srcId="{571A4333-9E4D-4762-A66B-D724AD6FE431}" destId="{175D20F2-FF85-4F1F-ACBD-22E1D37BF860}" srcOrd="1" destOrd="0" presId="urn:microsoft.com/office/officeart/2005/8/layout/orgChart1"/>
    <dgm:cxn modelId="{7B80AC40-76CA-4E84-8137-B5B5A4724A3C}" type="presOf" srcId="{571A4333-9E4D-4762-A66B-D724AD6FE431}" destId="{4B509A73-B542-4166-A123-2A48800FB8C6}" srcOrd="0" destOrd="0" presId="urn:microsoft.com/office/officeart/2005/8/layout/orgChart1"/>
    <dgm:cxn modelId="{CC6F7B86-815E-46CE-8CF6-AA47399D3B04}" type="presOf" srcId="{BB4C68FE-15E5-4A2C-BC07-EA730BDB0CF8}" destId="{485841F7-DE73-4912-8C50-9F31514B77AE}" srcOrd="1" destOrd="0" presId="urn:microsoft.com/office/officeart/2005/8/layout/orgChart1"/>
    <dgm:cxn modelId="{5444CBAA-5096-4787-A170-54798A14658A}" type="presOf" srcId="{6EAB895F-1E65-4D4A-ADF7-DD4922A56A91}" destId="{279BAC83-ABB6-432A-800C-D93CE4D49A61}" srcOrd="0" destOrd="0" presId="urn:microsoft.com/office/officeart/2005/8/layout/orgChart1"/>
    <dgm:cxn modelId="{B2D616B3-146D-4FA6-B02F-C0373A2FE78D}" type="presOf" srcId="{25A88335-3DCC-4566-8139-24A6108CB7DA}" destId="{B1A7F081-FBA7-4DFD-956F-AAA4F1A60567}" srcOrd="0" destOrd="0" presId="urn:microsoft.com/office/officeart/2005/8/layout/orgChart1"/>
    <dgm:cxn modelId="{6EF94CC2-BFAC-4B14-B1E8-2C9773349154}" srcId="{25A88335-3DCC-4566-8139-24A6108CB7DA}" destId="{571A4333-9E4D-4762-A66B-D724AD6FE431}" srcOrd="0" destOrd="0" parTransId="{985E7865-6923-4B7C-941A-5EBC5C6E6EA3}" sibTransId="{FDDDBF12-940B-44C4-B96F-E26A3CF3809B}"/>
    <dgm:cxn modelId="{60CEF4CB-9752-4FEA-9AB7-030E1C18A65F}" srcId="{571A4333-9E4D-4762-A66B-D724AD6FE431}" destId="{BB4C68FE-15E5-4A2C-BC07-EA730BDB0CF8}" srcOrd="0" destOrd="0" parTransId="{6EAB895F-1E65-4D4A-ADF7-DD4922A56A91}" sibTransId="{A4F995C0-BF44-44A5-8D54-1398C808EDBD}"/>
    <dgm:cxn modelId="{24DC3ED0-B156-4A21-ACCF-08E9EFB35A06}" type="presOf" srcId="{BB4C68FE-15E5-4A2C-BC07-EA730BDB0CF8}" destId="{AF15EBF3-BF21-4939-8BC3-BE598BCF91CB}" srcOrd="0" destOrd="0" presId="urn:microsoft.com/office/officeart/2005/8/layout/orgChart1"/>
    <dgm:cxn modelId="{F7BBB00A-F7B8-4CB2-94B6-86334AA847D3}" type="presParOf" srcId="{B1A7F081-FBA7-4DFD-956F-AAA4F1A60567}" destId="{E8634511-4C9E-4D70-8426-DF6C7BB9F97D}" srcOrd="0" destOrd="0" presId="urn:microsoft.com/office/officeart/2005/8/layout/orgChart1"/>
    <dgm:cxn modelId="{FE1AB4F2-05B6-4E71-B685-27BDAC226930}" type="presParOf" srcId="{E8634511-4C9E-4D70-8426-DF6C7BB9F97D}" destId="{76347303-AA4C-4202-9636-8CBF3EE32472}" srcOrd="0" destOrd="0" presId="urn:microsoft.com/office/officeart/2005/8/layout/orgChart1"/>
    <dgm:cxn modelId="{77B85035-A7A9-49D7-9439-7F17EB34E4D2}" type="presParOf" srcId="{76347303-AA4C-4202-9636-8CBF3EE32472}" destId="{4B509A73-B542-4166-A123-2A48800FB8C6}" srcOrd="0" destOrd="0" presId="urn:microsoft.com/office/officeart/2005/8/layout/orgChart1"/>
    <dgm:cxn modelId="{80123625-3851-4FBB-97E9-D2AC1E6E6648}" type="presParOf" srcId="{76347303-AA4C-4202-9636-8CBF3EE32472}" destId="{175D20F2-FF85-4F1F-ACBD-22E1D37BF860}" srcOrd="1" destOrd="0" presId="urn:microsoft.com/office/officeart/2005/8/layout/orgChart1"/>
    <dgm:cxn modelId="{38FE96FF-0331-4DF8-BD01-4628E38A1059}" type="presParOf" srcId="{E8634511-4C9E-4D70-8426-DF6C7BB9F97D}" destId="{9DF3DF77-42EC-4BDE-9FD7-69F6480BE4A6}" srcOrd="1" destOrd="0" presId="urn:microsoft.com/office/officeart/2005/8/layout/orgChart1"/>
    <dgm:cxn modelId="{82E21FB8-84FA-4B50-8597-6935DEA1720F}" type="presParOf" srcId="{E8634511-4C9E-4D70-8426-DF6C7BB9F97D}" destId="{2A05B014-9714-4073-9C87-68D5FD360711}" srcOrd="2" destOrd="0" presId="urn:microsoft.com/office/officeart/2005/8/layout/orgChart1"/>
    <dgm:cxn modelId="{F8C686AB-20CD-4910-AFAA-F6695F3CDE34}" type="presParOf" srcId="{2A05B014-9714-4073-9C87-68D5FD360711}" destId="{279BAC83-ABB6-432A-800C-D93CE4D49A61}" srcOrd="0" destOrd="0" presId="urn:microsoft.com/office/officeart/2005/8/layout/orgChart1"/>
    <dgm:cxn modelId="{D6068EBB-3123-452F-94CE-1DA0A9CD4761}" type="presParOf" srcId="{2A05B014-9714-4073-9C87-68D5FD360711}" destId="{64F02CC0-6BE0-4321-BA8A-D7A9AB226940}" srcOrd="1" destOrd="0" presId="urn:microsoft.com/office/officeart/2005/8/layout/orgChart1"/>
    <dgm:cxn modelId="{29EF624F-72DD-4776-BE60-32AF8B4DA686}" type="presParOf" srcId="{64F02CC0-6BE0-4321-BA8A-D7A9AB226940}" destId="{CC8BDED0-6950-432C-8AE0-1C8130012995}" srcOrd="0" destOrd="0" presId="urn:microsoft.com/office/officeart/2005/8/layout/orgChart1"/>
    <dgm:cxn modelId="{84418BE3-B617-4BAC-8D79-1B3F86E53CB1}" type="presParOf" srcId="{CC8BDED0-6950-432C-8AE0-1C8130012995}" destId="{AF15EBF3-BF21-4939-8BC3-BE598BCF91CB}" srcOrd="0" destOrd="0" presId="urn:microsoft.com/office/officeart/2005/8/layout/orgChart1"/>
    <dgm:cxn modelId="{7234186B-8B06-4494-9375-8FC9EF37C7E2}" type="presParOf" srcId="{CC8BDED0-6950-432C-8AE0-1C8130012995}" destId="{485841F7-DE73-4912-8C50-9F31514B77AE}" srcOrd="1" destOrd="0" presId="urn:microsoft.com/office/officeart/2005/8/layout/orgChart1"/>
    <dgm:cxn modelId="{2A2E46ED-95F1-4EA0-AF32-88723A56587D}" type="presParOf" srcId="{64F02CC0-6BE0-4321-BA8A-D7A9AB226940}" destId="{ECC1FA1B-322C-442A-AACC-B834C8C3BEA0}" srcOrd="1" destOrd="0" presId="urn:microsoft.com/office/officeart/2005/8/layout/orgChart1"/>
    <dgm:cxn modelId="{CDB93449-EA8F-4525-BAB9-99D5BDD08F63}" type="presParOf" srcId="{64F02CC0-6BE0-4321-BA8A-D7A9AB226940}" destId="{6F9D859D-6CCE-4E3E-A7AF-DCFE8DC923C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25A88335-3DCC-4566-8139-24A6108CB7DA}" type="doc">
      <dgm:prSet loTypeId="urn:microsoft.com/office/officeart/2005/8/layout/orgChart1" loCatId="hierarchy" qsTypeId="urn:microsoft.com/office/officeart/2005/8/quickstyle/simple1" qsCatId="simple" csTypeId="urn:microsoft.com/office/officeart/2005/8/colors/accent4_1" csCatId="accent4" phldr="1"/>
      <dgm:spPr/>
      <dgm:t>
        <a:bodyPr/>
        <a:lstStyle/>
        <a:p>
          <a:pPr rtl="1"/>
          <a:endParaRPr lang="ar-EG"/>
        </a:p>
      </dgm:t>
    </dgm:pt>
    <dgm:pt modelId="{571A4333-9E4D-4762-A66B-D724AD6FE431}">
      <dgm:prSet phldrT="[نص]" custT="1"/>
      <dgm:spPr/>
      <dgm:t>
        <a:bodyPr/>
        <a:lstStyle/>
        <a:p>
          <a:pPr rtl="1">
            <a:buNone/>
          </a:pPr>
          <a:r>
            <a:rPr lang="ar-EG" sz="3600" b="1" dirty="0"/>
            <a:t>كيفية إجراء القسمة</a:t>
          </a:r>
        </a:p>
      </dgm:t>
    </dgm:pt>
    <dgm:pt modelId="{985E7865-6923-4B7C-941A-5EBC5C6E6EA3}" type="parTrans" cxnId="{6EF94CC2-BFAC-4B14-B1E8-2C9773349154}">
      <dgm:prSet/>
      <dgm:spPr/>
      <dgm:t>
        <a:bodyPr/>
        <a:lstStyle/>
        <a:p>
          <a:pPr rtl="1"/>
          <a:endParaRPr lang="ar-EG"/>
        </a:p>
      </dgm:t>
    </dgm:pt>
    <dgm:pt modelId="{FDDDBF12-940B-44C4-B96F-E26A3CF3809B}" type="sibTrans" cxnId="{6EF94CC2-BFAC-4B14-B1E8-2C9773349154}">
      <dgm:prSet/>
      <dgm:spPr/>
      <dgm:t>
        <a:bodyPr/>
        <a:lstStyle/>
        <a:p>
          <a:pPr rtl="1"/>
          <a:endParaRPr lang="ar-EG"/>
        </a:p>
      </dgm:t>
    </dgm:pt>
    <dgm:pt modelId="{CCDD6CD1-353E-455D-8811-8DA18F5DC0D8}" type="asst">
      <dgm:prSet phldrT="[نص]" phldr="0" custT="1"/>
      <dgm:spPr/>
      <dgm:t>
        <a:bodyPr/>
        <a:lstStyle/>
        <a:p>
          <a:pPr rtl="1">
            <a:lnSpc>
              <a:spcPct val="100000"/>
            </a:lnSpc>
          </a:pPr>
          <a:r>
            <a:rPr lang="ar-EG" sz="3200" b="1" dirty="0">
              <a:highlight>
                <a:srgbClr val="FFFF00"/>
              </a:highlight>
            </a:rPr>
            <a:t>القسمة القضائية: </a:t>
          </a:r>
          <a:r>
            <a:rPr lang="ar-EG" sz="3200" b="1" dirty="0">
              <a:highlight>
                <a:srgbClr val="00FF00"/>
              </a:highlight>
            </a:rPr>
            <a:t>إذا لم يتفق الشركاء </a:t>
          </a:r>
          <a:r>
            <a:rPr lang="ar-EG" sz="3200" b="1" dirty="0"/>
            <a:t>على القسمة رضائياً، </a:t>
          </a:r>
          <a:r>
            <a:rPr lang="ar-EG" sz="3200" b="1" dirty="0">
              <a:highlight>
                <a:srgbClr val="00FFFF"/>
              </a:highlight>
            </a:rPr>
            <a:t>جاز للمصفي أو لأي من الشركاء</a:t>
          </a:r>
          <a:r>
            <a:rPr lang="ar-EG" sz="3200" b="1" dirty="0"/>
            <a:t> مراجعة محكمة البداية المدنية لقسمة أموال الشركة عيناً أو بيعها بالمزاد وتوزيع الثمن على الشركاء.</a:t>
          </a:r>
          <a:endParaRPr lang="ar-EG" sz="3200" b="1" dirty="0">
            <a:highlight>
              <a:srgbClr val="FFFF00"/>
            </a:highlight>
          </a:endParaRPr>
        </a:p>
      </dgm:t>
    </dgm:pt>
    <dgm:pt modelId="{4D9D126A-27BE-4163-9E34-D819AF6B9B59}" type="parTrans" cxnId="{3081426B-2EF2-4AF9-9A11-C7EE87A0E1AC}">
      <dgm:prSet/>
      <dgm:spPr/>
      <dgm:t>
        <a:bodyPr/>
        <a:lstStyle/>
        <a:p>
          <a:pPr rtl="1"/>
          <a:endParaRPr lang="ar-EG"/>
        </a:p>
      </dgm:t>
    </dgm:pt>
    <dgm:pt modelId="{DD203AB6-4877-4A9D-AE33-BD7F4148B215}" type="sibTrans" cxnId="{3081426B-2EF2-4AF9-9A11-C7EE87A0E1AC}">
      <dgm:prSet/>
      <dgm:spPr/>
      <dgm:t>
        <a:bodyPr/>
        <a:lstStyle/>
        <a:p>
          <a:pPr rtl="1"/>
          <a:endParaRPr lang="ar-EG"/>
        </a:p>
      </dgm:t>
    </dgm:pt>
    <dgm:pt modelId="{BB4C68FE-15E5-4A2C-BC07-EA730BDB0CF8}" type="asst">
      <dgm:prSet custT="1"/>
      <dgm:spPr/>
      <dgm:t>
        <a:bodyPr/>
        <a:lstStyle/>
        <a:p>
          <a:pPr rtl="1">
            <a:lnSpc>
              <a:spcPct val="100000"/>
            </a:lnSpc>
          </a:pPr>
          <a:r>
            <a:rPr lang="ar-EG" sz="3200" b="1" dirty="0"/>
            <a:t>ما يكون الشركاء </a:t>
          </a:r>
          <a:r>
            <a:rPr lang="ar-EG" sz="3200" b="1" dirty="0">
              <a:highlight>
                <a:srgbClr val="FFFF00"/>
              </a:highlight>
            </a:rPr>
            <a:t>قد اتفقوا عليه </a:t>
          </a:r>
          <a:r>
            <a:rPr lang="ar-EG" sz="3200" b="1" dirty="0"/>
            <a:t>في عقد الشركة </a:t>
          </a:r>
        </a:p>
        <a:p>
          <a:pPr rtl="1">
            <a:lnSpc>
              <a:spcPct val="100000"/>
            </a:lnSpc>
          </a:pPr>
          <a:r>
            <a:rPr lang="ar-EG" sz="3200" b="1" dirty="0"/>
            <a:t>وتجري القسمة عادة على </a:t>
          </a:r>
          <a:r>
            <a:rPr lang="ar-EG" sz="3200" b="1" dirty="0">
              <a:highlight>
                <a:srgbClr val="00FF00"/>
              </a:highlight>
            </a:rPr>
            <a:t>أساس اختصاص كل شريك بمبلغ يعادل الحصة </a:t>
          </a:r>
          <a:r>
            <a:rPr lang="ar-EG" sz="3200" b="1" dirty="0"/>
            <a:t>التي قدمها في رأس المال كما هي مبينة في العقد، أو بما يعادل قيمة هذه الحصة. وإذا قدم الشريك حصته على </a:t>
          </a:r>
          <a:r>
            <a:rPr lang="ar-EG" sz="3200" b="1" dirty="0">
              <a:highlight>
                <a:srgbClr val="00FFFF"/>
              </a:highlight>
            </a:rPr>
            <a:t>سبيل الانتفاع</a:t>
          </a:r>
          <a:r>
            <a:rPr lang="ar-EG" sz="3200" b="1" dirty="0"/>
            <a:t>، فإنه يستردها قبل القسمة لأن ملكية الرقبة مازالت له. أما الشريك </a:t>
          </a:r>
          <a:r>
            <a:rPr lang="ar-EG" sz="3200" b="1" dirty="0">
              <a:highlight>
                <a:srgbClr val="00FFFF"/>
              </a:highlight>
            </a:rPr>
            <a:t>بالعمل</a:t>
          </a:r>
          <a:r>
            <a:rPr lang="ar-EG" sz="3200" b="1" dirty="0"/>
            <a:t> فلا يستحق مبلغاً يقابل حصته لأنه لم يقدم حصة مالية في الشركة وإنما </a:t>
          </a:r>
          <a:r>
            <a:rPr lang="ar-EG" sz="3200" b="1" dirty="0">
              <a:highlight>
                <a:srgbClr val="00FFFF"/>
              </a:highlight>
            </a:rPr>
            <a:t>يسترد حريته </a:t>
          </a:r>
          <a:r>
            <a:rPr lang="ar-EG" sz="3200" b="1" dirty="0"/>
            <a:t>في القيام بأعمال أخرى.</a:t>
          </a:r>
          <a:endParaRPr lang="ar-EG" sz="3200" b="1" dirty="0">
            <a:highlight>
              <a:srgbClr val="00FFFF"/>
            </a:highlight>
          </a:endParaRPr>
        </a:p>
      </dgm:t>
    </dgm:pt>
    <dgm:pt modelId="{6EAB895F-1E65-4D4A-ADF7-DD4922A56A91}" type="parTrans" cxnId="{60CEF4CB-9752-4FEA-9AB7-030E1C18A65F}">
      <dgm:prSet/>
      <dgm:spPr/>
      <dgm:t>
        <a:bodyPr/>
        <a:lstStyle/>
        <a:p>
          <a:pPr rtl="1"/>
          <a:endParaRPr lang="ar-EG"/>
        </a:p>
      </dgm:t>
    </dgm:pt>
    <dgm:pt modelId="{A4F995C0-BF44-44A5-8D54-1398C808EDBD}" type="sibTrans" cxnId="{60CEF4CB-9752-4FEA-9AB7-030E1C18A65F}">
      <dgm:prSet/>
      <dgm:spPr/>
      <dgm:t>
        <a:bodyPr/>
        <a:lstStyle/>
        <a:p>
          <a:pPr rtl="1"/>
          <a:endParaRPr lang="ar-EG"/>
        </a:p>
      </dgm:t>
    </dgm:pt>
    <dgm:pt modelId="{B1A7F081-FBA7-4DFD-956F-AAA4F1A60567}" type="pres">
      <dgm:prSet presAssocID="{25A88335-3DCC-4566-8139-24A6108CB7DA}" presName="hierChild1" presStyleCnt="0">
        <dgm:presLayoutVars>
          <dgm:orgChart val="1"/>
          <dgm:chPref val="1"/>
          <dgm:dir/>
          <dgm:animOne val="branch"/>
          <dgm:animLvl val="lvl"/>
          <dgm:resizeHandles/>
        </dgm:presLayoutVars>
      </dgm:prSet>
      <dgm:spPr/>
    </dgm:pt>
    <dgm:pt modelId="{E8634511-4C9E-4D70-8426-DF6C7BB9F97D}" type="pres">
      <dgm:prSet presAssocID="{571A4333-9E4D-4762-A66B-D724AD6FE431}" presName="hierRoot1" presStyleCnt="0">
        <dgm:presLayoutVars>
          <dgm:hierBranch val="init"/>
        </dgm:presLayoutVars>
      </dgm:prSet>
      <dgm:spPr/>
    </dgm:pt>
    <dgm:pt modelId="{76347303-AA4C-4202-9636-8CBF3EE32472}" type="pres">
      <dgm:prSet presAssocID="{571A4333-9E4D-4762-A66B-D724AD6FE431}" presName="rootComposite1" presStyleCnt="0"/>
      <dgm:spPr/>
    </dgm:pt>
    <dgm:pt modelId="{4B509A73-B542-4166-A123-2A48800FB8C6}" type="pres">
      <dgm:prSet presAssocID="{571A4333-9E4D-4762-A66B-D724AD6FE431}" presName="rootText1" presStyleLbl="node0" presStyleIdx="0" presStyleCnt="1" custScaleX="371333" custScaleY="76940" custLinFactNeighborX="-2800" custLinFactNeighborY="-60194">
        <dgm:presLayoutVars>
          <dgm:chPref val="3"/>
        </dgm:presLayoutVars>
      </dgm:prSet>
      <dgm:spPr/>
    </dgm:pt>
    <dgm:pt modelId="{175D20F2-FF85-4F1F-ACBD-22E1D37BF860}" type="pres">
      <dgm:prSet presAssocID="{571A4333-9E4D-4762-A66B-D724AD6FE431}" presName="rootConnector1" presStyleLbl="node1" presStyleIdx="0" presStyleCnt="0"/>
      <dgm:spPr/>
    </dgm:pt>
    <dgm:pt modelId="{9DF3DF77-42EC-4BDE-9FD7-69F6480BE4A6}" type="pres">
      <dgm:prSet presAssocID="{571A4333-9E4D-4762-A66B-D724AD6FE431}" presName="hierChild2" presStyleCnt="0"/>
      <dgm:spPr/>
    </dgm:pt>
    <dgm:pt modelId="{2A05B014-9714-4073-9C87-68D5FD360711}" type="pres">
      <dgm:prSet presAssocID="{571A4333-9E4D-4762-A66B-D724AD6FE431}" presName="hierChild3" presStyleCnt="0"/>
      <dgm:spPr/>
    </dgm:pt>
    <dgm:pt modelId="{95017D6C-E07D-4E3F-A52A-5F89122E0667}" type="pres">
      <dgm:prSet presAssocID="{4D9D126A-27BE-4163-9E34-D819AF6B9B59}" presName="Name111" presStyleLbl="parChTrans1D2" presStyleIdx="0" presStyleCnt="2"/>
      <dgm:spPr/>
    </dgm:pt>
    <dgm:pt modelId="{ED17381A-CCD0-4AD2-8F35-314D806535CA}" type="pres">
      <dgm:prSet presAssocID="{CCDD6CD1-353E-455D-8811-8DA18F5DC0D8}" presName="hierRoot3" presStyleCnt="0">
        <dgm:presLayoutVars>
          <dgm:hierBranch val="init"/>
        </dgm:presLayoutVars>
      </dgm:prSet>
      <dgm:spPr/>
    </dgm:pt>
    <dgm:pt modelId="{FD64513B-C6F7-4E17-A521-39441FF26174}" type="pres">
      <dgm:prSet presAssocID="{CCDD6CD1-353E-455D-8811-8DA18F5DC0D8}" presName="rootComposite3" presStyleCnt="0"/>
      <dgm:spPr/>
    </dgm:pt>
    <dgm:pt modelId="{3BC71A64-FA4F-487D-ABC5-D85E9902E5F6}" type="pres">
      <dgm:prSet presAssocID="{CCDD6CD1-353E-455D-8811-8DA18F5DC0D8}" presName="rootText3" presStyleLbl="asst1" presStyleIdx="0" presStyleCnt="2" custScaleX="216020" custScaleY="417275" custLinFactNeighborX="-3777" custLinFactNeighborY="-5187">
        <dgm:presLayoutVars>
          <dgm:chPref val="3"/>
        </dgm:presLayoutVars>
      </dgm:prSet>
      <dgm:spPr/>
    </dgm:pt>
    <dgm:pt modelId="{38C6B487-23DA-4BDB-A87A-230E69DFA1CB}" type="pres">
      <dgm:prSet presAssocID="{CCDD6CD1-353E-455D-8811-8DA18F5DC0D8}" presName="rootConnector3" presStyleLbl="asst1" presStyleIdx="0" presStyleCnt="2"/>
      <dgm:spPr/>
    </dgm:pt>
    <dgm:pt modelId="{55D44177-140B-424C-A525-C70DE18C8332}" type="pres">
      <dgm:prSet presAssocID="{CCDD6CD1-353E-455D-8811-8DA18F5DC0D8}" presName="hierChild6" presStyleCnt="0"/>
      <dgm:spPr/>
    </dgm:pt>
    <dgm:pt modelId="{E968A48A-A2F6-467D-A60A-5075CC300E49}" type="pres">
      <dgm:prSet presAssocID="{CCDD6CD1-353E-455D-8811-8DA18F5DC0D8}" presName="hierChild7" presStyleCnt="0"/>
      <dgm:spPr/>
    </dgm:pt>
    <dgm:pt modelId="{279BAC83-ABB6-432A-800C-D93CE4D49A61}" type="pres">
      <dgm:prSet presAssocID="{6EAB895F-1E65-4D4A-ADF7-DD4922A56A91}" presName="Name111" presStyleLbl="parChTrans1D2" presStyleIdx="1" presStyleCnt="2"/>
      <dgm:spPr/>
    </dgm:pt>
    <dgm:pt modelId="{64F02CC0-6BE0-4321-BA8A-D7A9AB226940}" type="pres">
      <dgm:prSet presAssocID="{BB4C68FE-15E5-4A2C-BC07-EA730BDB0CF8}" presName="hierRoot3" presStyleCnt="0">
        <dgm:presLayoutVars>
          <dgm:hierBranch val="init"/>
        </dgm:presLayoutVars>
      </dgm:prSet>
      <dgm:spPr/>
    </dgm:pt>
    <dgm:pt modelId="{CC8BDED0-6950-432C-8AE0-1C8130012995}" type="pres">
      <dgm:prSet presAssocID="{BB4C68FE-15E5-4A2C-BC07-EA730BDB0CF8}" presName="rootComposite3" presStyleCnt="0"/>
      <dgm:spPr/>
    </dgm:pt>
    <dgm:pt modelId="{AF15EBF3-BF21-4939-8BC3-BE598BCF91CB}" type="pres">
      <dgm:prSet presAssocID="{BB4C68FE-15E5-4A2C-BC07-EA730BDB0CF8}" presName="rootText3" presStyleLbl="asst1" presStyleIdx="1" presStyleCnt="2" custScaleX="271654" custScaleY="472529" custLinFactNeighborX="-4581" custLinFactNeighborY="-9188">
        <dgm:presLayoutVars>
          <dgm:chPref val="3"/>
        </dgm:presLayoutVars>
      </dgm:prSet>
      <dgm:spPr/>
    </dgm:pt>
    <dgm:pt modelId="{485841F7-DE73-4912-8C50-9F31514B77AE}" type="pres">
      <dgm:prSet presAssocID="{BB4C68FE-15E5-4A2C-BC07-EA730BDB0CF8}" presName="rootConnector3" presStyleLbl="asst1" presStyleIdx="1" presStyleCnt="2"/>
      <dgm:spPr/>
    </dgm:pt>
    <dgm:pt modelId="{ECC1FA1B-322C-442A-AACC-B834C8C3BEA0}" type="pres">
      <dgm:prSet presAssocID="{BB4C68FE-15E5-4A2C-BC07-EA730BDB0CF8}" presName="hierChild6" presStyleCnt="0"/>
      <dgm:spPr/>
    </dgm:pt>
    <dgm:pt modelId="{6F9D859D-6CCE-4E3E-A7AF-DCFE8DC923C9}" type="pres">
      <dgm:prSet presAssocID="{BB4C68FE-15E5-4A2C-BC07-EA730BDB0CF8}" presName="hierChild7" presStyleCnt="0"/>
      <dgm:spPr/>
    </dgm:pt>
  </dgm:ptLst>
  <dgm:cxnLst>
    <dgm:cxn modelId="{3D9EC533-2FC0-4884-9101-F282FBCC275F}" type="presOf" srcId="{571A4333-9E4D-4762-A66B-D724AD6FE431}" destId="{175D20F2-FF85-4F1F-ACBD-22E1D37BF860}" srcOrd="1" destOrd="0" presId="urn:microsoft.com/office/officeart/2005/8/layout/orgChart1"/>
    <dgm:cxn modelId="{7B80AC40-76CA-4E84-8137-B5B5A4724A3C}" type="presOf" srcId="{571A4333-9E4D-4762-A66B-D724AD6FE431}" destId="{4B509A73-B542-4166-A123-2A48800FB8C6}" srcOrd="0" destOrd="0" presId="urn:microsoft.com/office/officeart/2005/8/layout/orgChart1"/>
    <dgm:cxn modelId="{3081426B-2EF2-4AF9-9A11-C7EE87A0E1AC}" srcId="{571A4333-9E4D-4762-A66B-D724AD6FE431}" destId="{CCDD6CD1-353E-455D-8811-8DA18F5DC0D8}" srcOrd="0" destOrd="0" parTransId="{4D9D126A-27BE-4163-9E34-D819AF6B9B59}" sibTransId="{DD203AB6-4877-4A9D-AE33-BD7F4148B215}"/>
    <dgm:cxn modelId="{CC6F7B86-815E-46CE-8CF6-AA47399D3B04}" type="presOf" srcId="{BB4C68FE-15E5-4A2C-BC07-EA730BDB0CF8}" destId="{485841F7-DE73-4912-8C50-9F31514B77AE}" srcOrd="1" destOrd="0" presId="urn:microsoft.com/office/officeart/2005/8/layout/orgChart1"/>
    <dgm:cxn modelId="{5444CBAA-5096-4787-A170-54798A14658A}" type="presOf" srcId="{6EAB895F-1E65-4D4A-ADF7-DD4922A56A91}" destId="{279BAC83-ABB6-432A-800C-D93CE4D49A61}" srcOrd="0" destOrd="0" presId="urn:microsoft.com/office/officeart/2005/8/layout/orgChart1"/>
    <dgm:cxn modelId="{B2D616B3-146D-4FA6-B02F-C0373A2FE78D}" type="presOf" srcId="{25A88335-3DCC-4566-8139-24A6108CB7DA}" destId="{B1A7F081-FBA7-4DFD-956F-AAA4F1A60567}" srcOrd="0" destOrd="0" presId="urn:microsoft.com/office/officeart/2005/8/layout/orgChart1"/>
    <dgm:cxn modelId="{6EF94CC2-BFAC-4B14-B1E8-2C9773349154}" srcId="{25A88335-3DCC-4566-8139-24A6108CB7DA}" destId="{571A4333-9E4D-4762-A66B-D724AD6FE431}" srcOrd="0" destOrd="0" parTransId="{985E7865-6923-4B7C-941A-5EBC5C6E6EA3}" sibTransId="{FDDDBF12-940B-44C4-B96F-E26A3CF3809B}"/>
    <dgm:cxn modelId="{60CEF4CB-9752-4FEA-9AB7-030E1C18A65F}" srcId="{571A4333-9E4D-4762-A66B-D724AD6FE431}" destId="{BB4C68FE-15E5-4A2C-BC07-EA730BDB0CF8}" srcOrd="1" destOrd="0" parTransId="{6EAB895F-1E65-4D4A-ADF7-DD4922A56A91}" sibTransId="{A4F995C0-BF44-44A5-8D54-1398C808EDBD}"/>
    <dgm:cxn modelId="{24DC3ED0-B156-4A21-ACCF-08E9EFB35A06}" type="presOf" srcId="{BB4C68FE-15E5-4A2C-BC07-EA730BDB0CF8}" destId="{AF15EBF3-BF21-4939-8BC3-BE598BCF91CB}" srcOrd="0" destOrd="0" presId="urn:microsoft.com/office/officeart/2005/8/layout/orgChart1"/>
    <dgm:cxn modelId="{CE726CE0-2A0B-420A-AB73-37CC2DB66472}" type="presOf" srcId="{4D9D126A-27BE-4163-9E34-D819AF6B9B59}" destId="{95017D6C-E07D-4E3F-A52A-5F89122E0667}" srcOrd="0" destOrd="0" presId="urn:microsoft.com/office/officeart/2005/8/layout/orgChart1"/>
    <dgm:cxn modelId="{97A374E0-B7B8-4DC1-B3D7-0D6BDE6F3EDD}" type="presOf" srcId="{CCDD6CD1-353E-455D-8811-8DA18F5DC0D8}" destId="{38C6B487-23DA-4BDB-A87A-230E69DFA1CB}" srcOrd="1" destOrd="0" presId="urn:microsoft.com/office/officeart/2005/8/layout/orgChart1"/>
    <dgm:cxn modelId="{5313E6EE-BE1D-42A7-BCD4-17AEBD64648D}" type="presOf" srcId="{CCDD6CD1-353E-455D-8811-8DA18F5DC0D8}" destId="{3BC71A64-FA4F-487D-ABC5-D85E9902E5F6}" srcOrd="0" destOrd="0" presId="urn:microsoft.com/office/officeart/2005/8/layout/orgChart1"/>
    <dgm:cxn modelId="{F7BBB00A-F7B8-4CB2-94B6-86334AA847D3}" type="presParOf" srcId="{B1A7F081-FBA7-4DFD-956F-AAA4F1A60567}" destId="{E8634511-4C9E-4D70-8426-DF6C7BB9F97D}" srcOrd="0" destOrd="0" presId="urn:microsoft.com/office/officeart/2005/8/layout/orgChart1"/>
    <dgm:cxn modelId="{FE1AB4F2-05B6-4E71-B685-27BDAC226930}" type="presParOf" srcId="{E8634511-4C9E-4D70-8426-DF6C7BB9F97D}" destId="{76347303-AA4C-4202-9636-8CBF3EE32472}" srcOrd="0" destOrd="0" presId="urn:microsoft.com/office/officeart/2005/8/layout/orgChart1"/>
    <dgm:cxn modelId="{77B85035-A7A9-49D7-9439-7F17EB34E4D2}" type="presParOf" srcId="{76347303-AA4C-4202-9636-8CBF3EE32472}" destId="{4B509A73-B542-4166-A123-2A48800FB8C6}" srcOrd="0" destOrd="0" presId="urn:microsoft.com/office/officeart/2005/8/layout/orgChart1"/>
    <dgm:cxn modelId="{80123625-3851-4FBB-97E9-D2AC1E6E6648}" type="presParOf" srcId="{76347303-AA4C-4202-9636-8CBF3EE32472}" destId="{175D20F2-FF85-4F1F-ACBD-22E1D37BF860}" srcOrd="1" destOrd="0" presId="urn:microsoft.com/office/officeart/2005/8/layout/orgChart1"/>
    <dgm:cxn modelId="{38FE96FF-0331-4DF8-BD01-4628E38A1059}" type="presParOf" srcId="{E8634511-4C9E-4D70-8426-DF6C7BB9F97D}" destId="{9DF3DF77-42EC-4BDE-9FD7-69F6480BE4A6}" srcOrd="1" destOrd="0" presId="urn:microsoft.com/office/officeart/2005/8/layout/orgChart1"/>
    <dgm:cxn modelId="{82E21FB8-84FA-4B50-8597-6935DEA1720F}" type="presParOf" srcId="{E8634511-4C9E-4D70-8426-DF6C7BB9F97D}" destId="{2A05B014-9714-4073-9C87-68D5FD360711}" srcOrd="2" destOrd="0" presId="urn:microsoft.com/office/officeart/2005/8/layout/orgChart1"/>
    <dgm:cxn modelId="{2425E2F5-8C0F-4C82-ADC6-12168950AF0B}" type="presParOf" srcId="{2A05B014-9714-4073-9C87-68D5FD360711}" destId="{95017D6C-E07D-4E3F-A52A-5F89122E0667}" srcOrd="0" destOrd="0" presId="urn:microsoft.com/office/officeart/2005/8/layout/orgChart1"/>
    <dgm:cxn modelId="{0E58E602-A7CB-440B-8C67-88C1EBF83535}" type="presParOf" srcId="{2A05B014-9714-4073-9C87-68D5FD360711}" destId="{ED17381A-CCD0-4AD2-8F35-314D806535CA}" srcOrd="1" destOrd="0" presId="urn:microsoft.com/office/officeart/2005/8/layout/orgChart1"/>
    <dgm:cxn modelId="{2F966B31-3C34-44D6-96A3-279EDFC54C2E}" type="presParOf" srcId="{ED17381A-CCD0-4AD2-8F35-314D806535CA}" destId="{FD64513B-C6F7-4E17-A521-39441FF26174}" srcOrd="0" destOrd="0" presId="urn:microsoft.com/office/officeart/2005/8/layout/orgChart1"/>
    <dgm:cxn modelId="{8DF0903F-6C38-4F43-847C-B16A274F9099}" type="presParOf" srcId="{FD64513B-C6F7-4E17-A521-39441FF26174}" destId="{3BC71A64-FA4F-487D-ABC5-D85E9902E5F6}" srcOrd="0" destOrd="0" presId="urn:microsoft.com/office/officeart/2005/8/layout/orgChart1"/>
    <dgm:cxn modelId="{0729BC94-9BE7-4EBA-AC18-E473A7DE36F7}" type="presParOf" srcId="{FD64513B-C6F7-4E17-A521-39441FF26174}" destId="{38C6B487-23DA-4BDB-A87A-230E69DFA1CB}" srcOrd="1" destOrd="0" presId="urn:microsoft.com/office/officeart/2005/8/layout/orgChart1"/>
    <dgm:cxn modelId="{83B84DB7-568E-4819-BA61-BC55C28339FB}" type="presParOf" srcId="{ED17381A-CCD0-4AD2-8F35-314D806535CA}" destId="{55D44177-140B-424C-A525-C70DE18C8332}" srcOrd="1" destOrd="0" presId="urn:microsoft.com/office/officeart/2005/8/layout/orgChart1"/>
    <dgm:cxn modelId="{C0F1B698-DFE7-4EAE-AAA1-E8DB5F994C60}" type="presParOf" srcId="{ED17381A-CCD0-4AD2-8F35-314D806535CA}" destId="{E968A48A-A2F6-467D-A60A-5075CC300E49}" srcOrd="2" destOrd="0" presId="urn:microsoft.com/office/officeart/2005/8/layout/orgChart1"/>
    <dgm:cxn modelId="{F8C686AB-20CD-4910-AFAA-F6695F3CDE34}" type="presParOf" srcId="{2A05B014-9714-4073-9C87-68D5FD360711}" destId="{279BAC83-ABB6-432A-800C-D93CE4D49A61}" srcOrd="2" destOrd="0" presId="urn:microsoft.com/office/officeart/2005/8/layout/orgChart1"/>
    <dgm:cxn modelId="{D6068EBB-3123-452F-94CE-1DA0A9CD4761}" type="presParOf" srcId="{2A05B014-9714-4073-9C87-68D5FD360711}" destId="{64F02CC0-6BE0-4321-BA8A-D7A9AB226940}" srcOrd="3" destOrd="0" presId="urn:microsoft.com/office/officeart/2005/8/layout/orgChart1"/>
    <dgm:cxn modelId="{29EF624F-72DD-4776-BE60-32AF8B4DA686}" type="presParOf" srcId="{64F02CC0-6BE0-4321-BA8A-D7A9AB226940}" destId="{CC8BDED0-6950-432C-8AE0-1C8130012995}" srcOrd="0" destOrd="0" presId="urn:microsoft.com/office/officeart/2005/8/layout/orgChart1"/>
    <dgm:cxn modelId="{84418BE3-B617-4BAC-8D79-1B3F86E53CB1}" type="presParOf" srcId="{CC8BDED0-6950-432C-8AE0-1C8130012995}" destId="{AF15EBF3-BF21-4939-8BC3-BE598BCF91CB}" srcOrd="0" destOrd="0" presId="urn:microsoft.com/office/officeart/2005/8/layout/orgChart1"/>
    <dgm:cxn modelId="{7234186B-8B06-4494-9375-8FC9EF37C7E2}" type="presParOf" srcId="{CC8BDED0-6950-432C-8AE0-1C8130012995}" destId="{485841F7-DE73-4912-8C50-9F31514B77AE}" srcOrd="1" destOrd="0" presId="urn:microsoft.com/office/officeart/2005/8/layout/orgChart1"/>
    <dgm:cxn modelId="{2A2E46ED-95F1-4EA0-AF32-88723A56587D}" type="presParOf" srcId="{64F02CC0-6BE0-4321-BA8A-D7A9AB226940}" destId="{ECC1FA1B-322C-442A-AACC-B834C8C3BEA0}" srcOrd="1" destOrd="0" presId="urn:microsoft.com/office/officeart/2005/8/layout/orgChart1"/>
    <dgm:cxn modelId="{CDB93449-EA8F-4525-BAB9-99D5BDD08F63}" type="presParOf" srcId="{64F02CC0-6BE0-4321-BA8A-D7A9AB226940}" destId="{6F9D859D-6CCE-4E3E-A7AF-DCFE8DC923C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25A88335-3DCC-4566-8139-24A6108CB7DA}" type="doc">
      <dgm:prSet loTypeId="urn:microsoft.com/office/officeart/2005/8/layout/orgChart1" loCatId="hierarchy" qsTypeId="urn:microsoft.com/office/officeart/2005/8/quickstyle/simple1" qsCatId="simple" csTypeId="urn:microsoft.com/office/officeart/2005/8/colors/accent4_1" csCatId="accent4" phldr="1"/>
      <dgm:spPr/>
      <dgm:t>
        <a:bodyPr/>
        <a:lstStyle/>
        <a:p>
          <a:pPr rtl="1"/>
          <a:endParaRPr lang="ar-EG"/>
        </a:p>
      </dgm:t>
    </dgm:pt>
    <dgm:pt modelId="{571A4333-9E4D-4762-A66B-D724AD6FE431}">
      <dgm:prSet phldrT="[نص]" custT="1"/>
      <dgm:spPr/>
      <dgm:t>
        <a:bodyPr/>
        <a:lstStyle/>
        <a:p>
          <a:pPr rtl="1">
            <a:buNone/>
          </a:pPr>
          <a:r>
            <a:rPr lang="ar-EG" sz="3600" b="1" dirty="0"/>
            <a:t>كيفية إجراء القسمة</a:t>
          </a:r>
        </a:p>
      </dgm:t>
    </dgm:pt>
    <dgm:pt modelId="{985E7865-6923-4B7C-941A-5EBC5C6E6EA3}" type="parTrans" cxnId="{6EF94CC2-BFAC-4B14-B1E8-2C9773349154}">
      <dgm:prSet/>
      <dgm:spPr/>
      <dgm:t>
        <a:bodyPr/>
        <a:lstStyle/>
        <a:p>
          <a:pPr rtl="1"/>
          <a:endParaRPr lang="ar-EG"/>
        </a:p>
      </dgm:t>
    </dgm:pt>
    <dgm:pt modelId="{FDDDBF12-940B-44C4-B96F-E26A3CF3809B}" type="sibTrans" cxnId="{6EF94CC2-BFAC-4B14-B1E8-2C9773349154}">
      <dgm:prSet/>
      <dgm:spPr/>
      <dgm:t>
        <a:bodyPr/>
        <a:lstStyle/>
        <a:p>
          <a:pPr rtl="1"/>
          <a:endParaRPr lang="ar-EG"/>
        </a:p>
      </dgm:t>
    </dgm:pt>
    <dgm:pt modelId="{CCDD6CD1-353E-455D-8811-8DA18F5DC0D8}" type="asst">
      <dgm:prSet phldrT="[نص]" phldr="0" custT="1"/>
      <dgm:spPr/>
      <dgm:t>
        <a:bodyPr/>
        <a:lstStyle/>
        <a:p>
          <a:pPr rtl="1">
            <a:lnSpc>
              <a:spcPct val="100000"/>
            </a:lnSpc>
          </a:pPr>
          <a:r>
            <a:rPr lang="ar-EG" sz="3200" b="1" dirty="0"/>
            <a:t>أما إذا لم يكف صافي مال الشركة للوفاء بحصص الشركاء، فإن ذلك معناه أن الشركة كانت </a:t>
          </a:r>
          <a:r>
            <a:rPr lang="ar-EG" sz="3200" b="1" dirty="0">
              <a:highlight>
                <a:srgbClr val="FFFF00"/>
              </a:highlight>
            </a:rPr>
            <a:t>نتيجتها الخسارة</a:t>
          </a:r>
          <a:r>
            <a:rPr lang="ar-EG" sz="3200" b="1" dirty="0"/>
            <a:t>، ويتم توزيعها على الشركاء طبقاً للأسس المتفق عليها، وإلا فإنها توزع بنسبة حصة كل شريك في رأس المال.</a:t>
          </a:r>
        </a:p>
      </dgm:t>
    </dgm:pt>
    <dgm:pt modelId="{4D9D126A-27BE-4163-9E34-D819AF6B9B59}" type="parTrans" cxnId="{3081426B-2EF2-4AF9-9A11-C7EE87A0E1AC}">
      <dgm:prSet/>
      <dgm:spPr/>
      <dgm:t>
        <a:bodyPr/>
        <a:lstStyle/>
        <a:p>
          <a:pPr rtl="1"/>
          <a:endParaRPr lang="ar-EG"/>
        </a:p>
      </dgm:t>
    </dgm:pt>
    <dgm:pt modelId="{DD203AB6-4877-4A9D-AE33-BD7F4148B215}" type="sibTrans" cxnId="{3081426B-2EF2-4AF9-9A11-C7EE87A0E1AC}">
      <dgm:prSet/>
      <dgm:spPr/>
      <dgm:t>
        <a:bodyPr/>
        <a:lstStyle/>
        <a:p>
          <a:pPr rtl="1"/>
          <a:endParaRPr lang="ar-EG"/>
        </a:p>
      </dgm:t>
    </dgm:pt>
    <dgm:pt modelId="{BB4C68FE-15E5-4A2C-BC07-EA730BDB0CF8}" type="asst">
      <dgm:prSet custT="1"/>
      <dgm:spPr/>
      <dgm:t>
        <a:bodyPr/>
        <a:lstStyle/>
        <a:p>
          <a:pPr rtl="1">
            <a:lnSpc>
              <a:spcPct val="100000"/>
            </a:lnSpc>
          </a:pPr>
          <a:r>
            <a:rPr lang="ar-EG" sz="3200" b="1" dirty="0"/>
            <a:t>وإذا ما استرد كل شريك حصته، وتبقى شيئاً بعد ذلك من حصيلة التصفية، وهو ما </a:t>
          </a:r>
          <a:r>
            <a:rPr lang="ar-EG" sz="3200" b="1" dirty="0">
              <a:highlight>
                <a:srgbClr val="FFFF00"/>
              </a:highlight>
            </a:rPr>
            <a:t>يسمى بفائض التصفية</a:t>
          </a:r>
          <a:r>
            <a:rPr lang="ar-EG" sz="3200" b="1" dirty="0"/>
            <a:t>، اعتبر ذلك بمثابة متراكمة </a:t>
          </a:r>
          <a:r>
            <a:rPr lang="ar-EG" sz="3200" b="1" dirty="0">
              <a:highlight>
                <a:srgbClr val="00FF00"/>
              </a:highlight>
            </a:rPr>
            <a:t>وتم تقسيمها </a:t>
          </a:r>
          <a:r>
            <a:rPr lang="ar-EG" sz="3200" b="1" dirty="0"/>
            <a:t>وفقاً للأسس التي نص عليها الشركاء في العقد الـتأسيسي للشركة، وإلا تم توزيعها طبقاً لأحكام التوزيع القانوني للأرباح، أي بنسبة حصة كل شريك في رأس المال.</a:t>
          </a:r>
          <a:endParaRPr lang="ar-EG" sz="3200" b="1" dirty="0">
            <a:highlight>
              <a:srgbClr val="00FFFF"/>
            </a:highlight>
          </a:endParaRPr>
        </a:p>
      </dgm:t>
    </dgm:pt>
    <dgm:pt modelId="{6EAB895F-1E65-4D4A-ADF7-DD4922A56A91}" type="parTrans" cxnId="{60CEF4CB-9752-4FEA-9AB7-030E1C18A65F}">
      <dgm:prSet/>
      <dgm:spPr/>
      <dgm:t>
        <a:bodyPr/>
        <a:lstStyle/>
        <a:p>
          <a:pPr rtl="1"/>
          <a:endParaRPr lang="ar-EG"/>
        </a:p>
      </dgm:t>
    </dgm:pt>
    <dgm:pt modelId="{A4F995C0-BF44-44A5-8D54-1398C808EDBD}" type="sibTrans" cxnId="{60CEF4CB-9752-4FEA-9AB7-030E1C18A65F}">
      <dgm:prSet/>
      <dgm:spPr/>
      <dgm:t>
        <a:bodyPr/>
        <a:lstStyle/>
        <a:p>
          <a:pPr rtl="1"/>
          <a:endParaRPr lang="ar-EG"/>
        </a:p>
      </dgm:t>
    </dgm:pt>
    <dgm:pt modelId="{B1A7F081-FBA7-4DFD-956F-AAA4F1A60567}" type="pres">
      <dgm:prSet presAssocID="{25A88335-3DCC-4566-8139-24A6108CB7DA}" presName="hierChild1" presStyleCnt="0">
        <dgm:presLayoutVars>
          <dgm:orgChart val="1"/>
          <dgm:chPref val="1"/>
          <dgm:dir/>
          <dgm:animOne val="branch"/>
          <dgm:animLvl val="lvl"/>
          <dgm:resizeHandles/>
        </dgm:presLayoutVars>
      </dgm:prSet>
      <dgm:spPr/>
    </dgm:pt>
    <dgm:pt modelId="{E8634511-4C9E-4D70-8426-DF6C7BB9F97D}" type="pres">
      <dgm:prSet presAssocID="{571A4333-9E4D-4762-A66B-D724AD6FE431}" presName="hierRoot1" presStyleCnt="0">
        <dgm:presLayoutVars>
          <dgm:hierBranch val="init"/>
        </dgm:presLayoutVars>
      </dgm:prSet>
      <dgm:spPr/>
    </dgm:pt>
    <dgm:pt modelId="{76347303-AA4C-4202-9636-8CBF3EE32472}" type="pres">
      <dgm:prSet presAssocID="{571A4333-9E4D-4762-A66B-D724AD6FE431}" presName="rootComposite1" presStyleCnt="0"/>
      <dgm:spPr/>
    </dgm:pt>
    <dgm:pt modelId="{4B509A73-B542-4166-A123-2A48800FB8C6}" type="pres">
      <dgm:prSet presAssocID="{571A4333-9E4D-4762-A66B-D724AD6FE431}" presName="rootText1" presStyleLbl="node0" presStyleIdx="0" presStyleCnt="1" custScaleX="371333" custScaleY="76940" custLinFactNeighborX="-2800" custLinFactNeighborY="-60194">
        <dgm:presLayoutVars>
          <dgm:chPref val="3"/>
        </dgm:presLayoutVars>
      </dgm:prSet>
      <dgm:spPr/>
    </dgm:pt>
    <dgm:pt modelId="{175D20F2-FF85-4F1F-ACBD-22E1D37BF860}" type="pres">
      <dgm:prSet presAssocID="{571A4333-9E4D-4762-A66B-D724AD6FE431}" presName="rootConnector1" presStyleLbl="node1" presStyleIdx="0" presStyleCnt="0"/>
      <dgm:spPr/>
    </dgm:pt>
    <dgm:pt modelId="{9DF3DF77-42EC-4BDE-9FD7-69F6480BE4A6}" type="pres">
      <dgm:prSet presAssocID="{571A4333-9E4D-4762-A66B-D724AD6FE431}" presName="hierChild2" presStyleCnt="0"/>
      <dgm:spPr/>
    </dgm:pt>
    <dgm:pt modelId="{2A05B014-9714-4073-9C87-68D5FD360711}" type="pres">
      <dgm:prSet presAssocID="{571A4333-9E4D-4762-A66B-D724AD6FE431}" presName="hierChild3" presStyleCnt="0"/>
      <dgm:spPr/>
    </dgm:pt>
    <dgm:pt modelId="{95017D6C-E07D-4E3F-A52A-5F89122E0667}" type="pres">
      <dgm:prSet presAssocID="{4D9D126A-27BE-4163-9E34-D819AF6B9B59}" presName="Name111" presStyleLbl="parChTrans1D2" presStyleIdx="0" presStyleCnt="2"/>
      <dgm:spPr/>
    </dgm:pt>
    <dgm:pt modelId="{ED17381A-CCD0-4AD2-8F35-314D806535CA}" type="pres">
      <dgm:prSet presAssocID="{CCDD6CD1-353E-455D-8811-8DA18F5DC0D8}" presName="hierRoot3" presStyleCnt="0">
        <dgm:presLayoutVars>
          <dgm:hierBranch val="init"/>
        </dgm:presLayoutVars>
      </dgm:prSet>
      <dgm:spPr/>
    </dgm:pt>
    <dgm:pt modelId="{FD64513B-C6F7-4E17-A521-39441FF26174}" type="pres">
      <dgm:prSet presAssocID="{CCDD6CD1-353E-455D-8811-8DA18F5DC0D8}" presName="rootComposite3" presStyleCnt="0"/>
      <dgm:spPr/>
    </dgm:pt>
    <dgm:pt modelId="{3BC71A64-FA4F-487D-ABC5-D85E9902E5F6}" type="pres">
      <dgm:prSet presAssocID="{CCDD6CD1-353E-455D-8811-8DA18F5DC0D8}" presName="rootText3" presStyleLbl="asst1" presStyleIdx="0" presStyleCnt="2" custScaleX="216020" custScaleY="417275" custLinFactNeighborX="-3777" custLinFactNeighborY="-5187">
        <dgm:presLayoutVars>
          <dgm:chPref val="3"/>
        </dgm:presLayoutVars>
      </dgm:prSet>
      <dgm:spPr/>
    </dgm:pt>
    <dgm:pt modelId="{38C6B487-23DA-4BDB-A87A-230E69DFA1CB}" type="pres">
      <dgm:prSet presAssocID="{CCDD6CD1-353E-455D-8811-8DA18F5DC0D8}" presName="rootConnector3" presStyleLbl="asst1" presStyleIdx="0" presStyleCnt="2"/>
      <dgm:spPr/>
    </dgm:pt>
    <dgm:pt modelId="{55D44177-140B-424C-A525-C70DE18C8332}" type="pres">
      <dgm:prSet presAssocID="{CCDD6CD1-353E-455D-8811-8DA18F5DC0D8}" presName="hierChild6" presStyleCnt="0"/>
      <dgm:spPr/>
    </dgm:pt>
    <dgm:pt modelId="{E968A48A-A2F6-467D-A60A-5075CC300E49}" type="pres">
      <dgm:prSet presAssocID="{CCDD6CD1-353E-455D-8811-8DA18F5DC0D8}" presName="hierChild7" presStyleCnt="0"/>
      <dgm:spPr/>
    </dgm:pt>
    <dgm:pt modelId="{279BAC83-ABB6-432A-800C-D93CE4D49A61}" type="pres">
      <dgm:prSet presAssocID="{6EAB895F-1E65-4D4A-ADF7-DD4922A56A91}" presName="Name111" presStyleLbl="parChTrans1D2" presStyleIdx="1" presStyleCnt="2"/>
      <dgm:spPr/>
    </dgm:pt>
    <dgm:pt modelId="{64F02CC0-6BE0-4321-BA8A-D7A9AB226940}" type="pres">
      <dgm:prSet presAssocID="{BB4C68FE-15E5-4A2C-BC07-EA730BDB0CF8}" presName="hierRoot3" presStyleCnt="0">
        <dgm:presLayoutVars>
          <dgm:hierBranch val="init"/>
        </dgm:presLayoutVars>
      </dgm:prSet>
      <dgm:spPr/>
    </dgm:pt>
    <dgm:pt modelId="{CC8BDED0-6950-432C-8AE0-1C8130012995}" type="pres">
      <dgm:prSet presAssocID="{BB4C68FE-15E5-4A2C-BC07-EA730BDB0CF8}" presName="rootComposite3" presStyleCnt="0"/>
      <dgm:spPr/>
    </dgm:pt>
    <dgm:pt modelId="{AF15EBF3-BF21-4939-8BC3-BE598BCF91CB}" type="pres">
      <dgm:prSet presAssocID="{BB4C68FE-15E5-4A2C-BC07-EA730BDB0CF8}" presName="rootText3" presStyleLbl="asst1" presStyleIdx="1" presStyleCnt="2" custScaleX="227858" custScaleY="426649" custLinFactNeighborX="-4581" custLinFactNeighborY="-9188">
        <dgm:presLayoutVars>
          <dgm:chPref val="3"/>
        </dgm:presLayoutVars>
      </dgm:prSet>
      <dgm:spPr/>
    </dgm:pt>
    <dgm:pt modelId="{485841F7-DE73-4912-8C50-9F31514B77AE}" type="pres">
      <dgm:prSet presAssocID="{BB4C68FE-15E5-4A2C-BC07-EA730BDB0CF8}" presName="rootConnector3" presStyleLbl="asst1" presStyleIdx="1" presStyleCnt="2"/>
      <dgm:spPr/>
    </dgm:pt>
    <dgm:pt modelId="{ECC1FA1B-322C-442A-AACC-B834C8C3BEA0}" type="pres">
      <dgm:prSet presAssocID="{BB4C68FE-15E5-4A2C-BC07-EA730BDB0CF8}" presName="hierChild6" presStyleCnt="0"/>
      <dgm:spPr/>
    </dgm:pt>
    <dgm:pt modelId="{6F9D859D-6CCE-4E3E-A7AF-DCFE8DC923C9}" type="pres">
      <dgm:prSet presAssocID="{BB4C68FE-15E5-4A2C-BC07-EA730BDB0CF8}" presName="hierChild7" presStyleCnt="0"/>
      <dgm:spPr/>
    </dgm:pt>
  </dgm:ptLst>
  <dgm:cxnLst>
    <dgm:cxn modelId="{3D9EC533-2FC0-4884-9101-F282FBCC275F}" type="presOf" srcId="{571A4333-9E4D-4762-A66B-D724AD6FE431}" destId="{175D20F2-FF85-4F1F-ACBD-22E1D37BF860}" srcOrd="1" destOrd="0" presId="urn:microsoft.com/office/officeart/2005/8/layout/orgChart1"/>
    <dgm:cxn modelId="{7B80AC40-76CA-4E84-8137-B5B5A4724A3C}" type="presOf" srcId="{571A4333-9E4D-4762-A66B-D724AD6FE431}" destId="{4B509A73-B542-4166-A123-2A48800FB8C6}" srcOrd="0" destOrd="0" presId="urn:microsoft.com/office/officeart/2005/8/layout/orgChart1"/>
    <dgm:cxn modelId="{3081426B-2EF2-4AF9-9A11-C7EE87A0E1AC}" srcId="{571A4333-9E4D-4762-A66B-D724AD6FE431}" destId="{CCDD6CD1-353E-455D-8811-8DA18F5DC0D8}" srcOrd="0" destOrd="0" parTransId="{4D9D126A-27BE-4163-9E34-D819AF6B9B59}" sibTransId="{DD203AB6-4877-4A9D-AE33-BD7F4148B215}"/>
    <dgm:cxn modelId="{CC6F7B86-815E-46CE-8CF6-AA47399D3B04}" type="presOf" srcId="{BB4C68FE-15E5-4A2C-BC07-EA730BDB0CF8}" destId="{485841F7-DE73-4912-8C50-9F31514B77AE}" srcOrd="1" destOrd="0" presId="urn:microsoft.com/office/officeart/2005/8/layout/orgChart1"/>
    <dgm:cxn modelId="{5444CBAA-5096-4787-A170-54798A14658A}" type="presOf" srcId="{6EAB895F-1E65-4D4A-ADF7-DD4922A56A91}" destId="{279BAC83-ABB6-432A-800C-D93CE4D49A61}" srcOrd="0" destOrd="0" presId="urn:microsoft.com/office/officeart/2005/8/layout/orgChart1"/>
    <dgm:cxn modelId="{B2D616B3-146D-4FA6-B02F-C0373A2FE78D}" type="presOf" srcId="{25A88335-3DCC-4566-8139-24A6108CB7DA}" destId="{B1A7F081-FBA7-4DFD-956F-AAA4F1A60567}" srcOrd="0" destOrd="0" presId="urn:microsoft.com/office/officeart/2005/8/layout/orgChart1"/>
    <dgm:cxn modelId="{6EF94CC2-BFAC-4B14-B1E8-2C9773349154}" srcId="{25A88335-3DCC-4566-8139-24A6108CB7DA}" destId="{571A4333-9E4D-4762-A66B-D724AD6FE431}" srcOrd="0" destOrd="0" parTransId="{985E7865-6923-4B7C-941A-5EBC5C6E6EA3}" sibTransId="{FDDDBF12-940B-44C4-B96F-E26A3CF3809B}"/>
    <dgm:cxn modelId="{60CEF4CB-9752-4FEA-9AB7-030E1C18A65F}" srcId="{571A4333-9E4D-4762-A66B-D724AD6FE431}" destId="{BB4C68FE-15E5-4A2C-BC07-EA730BDB0CF8}" srcOrd="1" destOrd="0" parTransId="{6EAB895F-1E65-4D4A-ADF7-DD4922A56A91}" sibTransId="{A4F995C0-BF44-44A5-8D54-1398C808EDBD}"/>
    <dgm:cxn modelId="{24DC3ED0-B156-4A21-ACCF-08E9EFB35A06}" type="presOf" srcId="{BB4C68FE-15E5-4A2C-BC07-EA730BDB0CF8}" destId="{AF15EBF3-BF21-4939-8BC3-BE598BCF91CB}" srcOrd="0" destOrd="0" presId="urn:microsoft.com/office/officeart/2005/8/layout/orgChart1"/>
    <dgm:cxn modelId="{CE726CE0-2A0B-420A-AB73-37CC2DB66472}" type="presOf" srcId="{4D9D126A-27BE-4163-9E34-D819AF6B9B59}" destId="{95017D6C-E07D-4E3F-A52A-5F89122E0667}" srcOrd="0" destOrd="0" presId="urn:microsoft.com/office/officeart/2005/8/layout/orgChart1"/>
    <dgm:cxn modelId="{97A374E0-B7B8-4DC1-B3D7-0D6BDE6F3EDD}" type="presOf" srcId="{CCDD6CD1-353E-455D-8811-8DA18F5DC0D8}" destId="{38C6B487-23DA-4BDB-A87A-230E69DFA1CB}" srcOrd="1" destOrd="0" presId="urn:microsoft.com/office/officeart/2005/8/layout/orgChart1"/>
    <dgm:cxn modelId="{5313E6EE-BE1D-42A7-BCD4-17AEBD64648D}" type="presOf" srcId="{CCDD6CD1-353E-455D-8811-8DA18F5DC0D8}" destId="{3BC71A64-FA4F-487D-ABC5-D85E9902E5F6}" srcOrd="0" destOrd="0" presId="urn:microsoft.com/office/officeart/2005/8/layout/orgChart1"/>
    <dgm:cxn modelId="{F7BBB00A-F7B8-4CB2-94B6-86334AA847D3}" type="presParOf" srcId="{B1A7F081-FBA7-4DFD-956F-AAA4F1A60567}" destId="{E8634511-4C9E-4D70-8426-DF6C7BB9F97D}" srcOrd="0" destOrd="0" presId="urn:microsoft.com/office/officeart/2005/8/layout/orgChart1"/>
    <dgm:cxn modelId="{FE1AB4F2-05B6-4E71-B685-27BDAC226930}" type="presParOf" srcId="{E8634511-4C9E-4D70-8426-DF6C7BB9F97D}" destId="{76347303-AA4C-4202-9636-8CBF3EE32472}" srcOrd="0" destOrd="0" presId="urn:microsoft.com/office/officeart/2005/8/layout/orgChart1"/>
    <dgm:cxn modelId="{77B85035-A7A9-49D7-9439-7F17EB34E4D2}" type="presParOf" srcId="{76347303-AA4C-4202-9636-8CBF3EE32472}" destId="{4B509A73-B542-4166-A123-2A48800FB8C6}" srcOrd="0" destOrd="0" presId="urn:microsoft.com/office/officeart/2005/8/layout/orgChart1"/>
    <dgm:cxn modelId="{80123625-3851-4FBB-97E9-D2AC1E6E6648}" type="presParOf" srcId="{76347303-AA4C-4202-9636-8CBF3EE32472}" destId="{175D20F2-FF85-4F1F-ACBD-22E1D37BF860}" srcOrd="1" destOrd="0" presId="urn:microsoft.com/office/officeart/2005/8/layout/orgChart1"/>
    <dgm:cxn modelId="{38FE96FF-0331-4DF8-BD01-4628E38A1059}" type="presParOf" srcId="{E8634511-4C9E-4D70-8426-DF6C7BB9F97D}" destId="{9DF3DF77-42EC-4BDE-9FD7-69F6480BE4A6}" srcOrd="1" destOrd="0" presId="urn:microsoft.com/office/officeart/2005/8/layout/orgChart1"/>
    <dgm:cxn modelId="{82E21FB8-84FA-4B50-8597-6935DEA1720F}" type="presParOf" srcId="{E8634511-4C9E-4D70-8426-DF6C7BB9F97D}" destId="{2A05B014-9714-4073-9C87-68D5FD360711}" srcOrd="2" destOrd="0" presId="urn:microsoft.com/office/officeart/2005/8/layout/orgChart1"/>
    <dgm:cxn modelId="{2425E2F5-8C0F-4C82-ADC6-12168950AF0B}" type="presParOf" srcId="{2A05B014-9714-4073-9C87-68D5FD360711}" destId="{95017D6C-E07D-4E3F-A52A-5F89122E0667}" srcOrd="0" destOrd="0" presId="urn:microsoft.com/office/officeart/2005/8/layout/orgChart1"/>
    <dgm:cxn modelId="{0E58E602-A7CB-440B-8C67-88C1EBF83535}" type="presParOf" srcId="{2A05B014-9714-4073-9C87-68D5FD360711}" destId="{ED17381A-CCD0-4AD2-8F35-314D806535CA}" srcOrd="1" destOrd="0" presId="urn:microsoft.com/office/officeart/2005/8/layout/orgChart1"/>
    <dgm:cxn modelId="{2F966B31-3C34-44D6-96A3-279EDFC54C2E}" type="presParOf" srcId="{ED17381A-CCD0-4AD2-8F35-314D806535CA}" destId="{FD64513B-C6F7-4E17-A521-39441FF26174}" srcOrd="0" destOrd="0" presId="urn:microsoft.com/office/officeart/2005/8/layout/orgChart1"/>
    <dgm:cxn modelId="{8DF0903F-6C38-4F43-847C-B16A274F9099}" type="presParOf" srcId="{FD64513B-C6F7-4E17-A521-39441FF26174}" destId="{3BC71A64-FA4F-487D-ABC5-D85E9902E5F6}" srcOrd="0" destOrd="0" presId="urn:microsoft.com/office/officeart/2005/8/layout/orgChart1"/>
    <dgm:cxn modelId="{0729BC94-9BE7-4EBA-AC18-E473A7DE36F7}" type="presParOf" srcId="{FD64513B-C6F7-4E17-A521-39441FF26174}" destId="{38C6B487-23DA-4BDB-A87A-230E69DFA1CB}" srcOrd="1" destOrd="0" presId="urn:microsoft.com/office/officeart/2005/8/layout/orgChart1"/>
    <dgm:cxn modelId="{83B84DB7-568E-4819-BA61-BC55C28339FB}" type="presParOf" srcId="{ED17381A-CCD0-4AD2-8F35-314D806535CA}" destId="{55D44177-140B-424C-A525-C70DE18C8332}" srcOrd="1" destOrd="0" presId="urn:microsoft.com/office/officeart/2005/8/layout/orgChart1"/>
    <dgm:cxn modelId="{C0F1B698-DFE7-4EAE-AAA1-E8DB5F994C60}" type="presParOf" srcId="{ED17381A-CCD0-4AD2-8F35-314D806535CA}" destId="{E968A48A-A2F6-467D-A60A-5075CC300E49}" srcOrd="2" destOrd="0" presId="urn:microsoft.com/office/officeart/2005/8/layout/orgChart1"/>
    <dgm:cxn modelId="{F8C686AB-20CD-4910-AFAA-F6695F3CDE34}" type="presParOf" srcId="{2A05B014-9714-4073-9C87-68D5FD360711}" destId="{279BAC83-ABB6-432A-800C-D93CE4D49A61}" srcOrd="2" destOrd="0" presId="urn:microsoft.com/office/officeart/2005/8/layout/orgChart1"/>
    <dgm:cxn modelId="{D6068EBB-3123-452F-94CE-1DA0A9CD4761}" type="presParOf" srcId="{2A05B014-9714-4073-9C87-68D5FD360711}" destId="{64F02CC0-6BE0-4321-BA8A-D7A9AB226940}" srcOrd="3" destOrd="0" presId="urn:microsoft.com/office/officeart/2005/8/layout/orgChart1"/>
    <dgm:cxn modelId="{29EF624F-72DD-4776-BE60-32AF8B4DA686}" type="presParOf" srcId="{64F02CC0-6BE0-4321-BA8A-D7A9AB226940}" destId="{CC8BDED0-6950-432C-8AE0-1C8130012995}" srcOrd="0" destOrd="0" presId="urn:microsoft.com/office/officeart/2005/8/layout/orgChart1"/>
    <dgm:cxn modelId="{84418BE3-B617-4BAC-8D79-1B3F86E53CB1}" type="presParOf" srcId="{CC8BDED0-6950-432C-8AE0-1C8130012995}" destId="{AF15EBF3-BF21-4939-8BC3-BE598BCF91CB}" srcOrd="0" destOrd="0" presId="urn:microsoft.com/office/officeart/2005/8/layout/orgChart1"/>
    <dgm:cxn modelId="{7234186B-8B06-4494-9375-8FC9EF37C7E2}" type="presParOf" srcId="{CC8BDED0-6950-432C-8AE0-1C8130012995}" destId="{485841F7-DE73-4912-8C50-9F31514B77AE}" srcOrd="1" destOrd="0" presId="urn:microsoft.com/office/officeart/2005/8/layout/orgChart1"/>
    <dgm:cxn modelId="{2A2E46ED-95F1-4EA0-AF32-88723A56587D}" type="presParOf" srcId="{64F02CC0-6BE0-4321-BA8A-D7A9AB226940}" destId="{ECC1FA1B-322C-442A-AACC-B834C8C3BEA0}" srcOrd="1" destOrd="0" presId="urn:microsoft.com/office/officeart/2005/8/layout/orgChart1"/>
    <dgm:cxn modelId="{CDB93449-EA8F-4525-BAB9-99D5BDD08F63}" type="presParOf" srcId="{64F02CC0-6BE0-4321-BA8A-D7A9AB226940}" destId="{6F9D859D-6CCE-4E3E-A7AF-DCFE8DC923C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AF6C0D0-2AA2-4804-AC4C-0DD38EBA1C57}" type="doc">
      <dgm:prSet loTypeId="urn:microsoft.com/office/officeart/2005/8/layout/vProcess5" loCatId="process" qsTypeId="urn:microsoft.com/office/officeart/2005/8/quickstyle/simple1" qsCatId="simple" csTypeId="urn:microsoft.com/office/officeart/2005/8/colors/accent1_5" csCatId="accent1" phldr="1"/>
      <dgm:spPr/>
      <dgm:t>
        <a:bodyPr/>
        <a:lstStyle/>
        <a:p>
          <a:pPr rtl="1"/>
          <a:endParaRPr lang="ar-EG"/>
        </a:p>
      </dgm:t>
    </dgm:pt>
    <dgm:pt modelId="{31D70A10-F37C-4885-BFAC-2653B7944257}">
      <dgm:prSet phldrT="[نص]" phldr="0" custT="1"/>
      <dgm:spPr>
        <a:solidFill>
          <a:schemeClr val="accent4">
            <a:lumMod val="20000"/>
            <a:lumOff val="80000"/>
          </a:schemeClr>
        </a:solidFill>
      </dgm:spPr>
      <dgm:t>
        <a:bodyPr/>
        <a:lstStyle/>
        <a:p>
          <a:pPr algn="ctr" rtl="1">
            <a:lnSpc>
              <a:spcPct val="100000"/>
            </a:lnSpc>
          </a:pPr>
          <a:r>
            <a:rPr lang="ar-EG" sz="3200" b="1" dirty="0">
              <a:solidFill>
                <a:schemeClr val="tx1"/>
              </a:solidFill>
              <a:highlight>
                <a:srgbClr val="FFFF00"/>
              </a:highlight>
            </a:rPr>
            <a:t>معنى التصفية:</a:t>
          </a:r>
          <a:endParaRPr lang="en-US" sz="3200" b="1" dirty="0">
            <a:solidFill>
              <a:schemeClr val="tx1"/>
            </a:solidFill>
            <a:highlight>
              <a:srgbClr val="FFFF00"/>
            </a:highlight>
          </a:endParaRPr>
        </a:p>
        <a:p>
          <a:pPr algn="ctr" rtl="1">
            <a:lnSpc>
              <a:spcPct val="100000"/>
            </a:lnSpc>
            <a:buNone/>
          </a:pPr>
          <a:r>
            <a:rPr lang="ar-EG" sz="3200" b="1" dirty="0">
              <a:solidFill>
                <a:schemeClr val="tx1"/>
              </a:solidFill>
            </a:rPr>
            <a:t>التصفية معناها مجموعة الأعمال التي </a:t>
          </a:r>
          <a:r>
            <a:rPr lang="ar-EG" sz="3200" b="1" dirty="0">
              <a:solidFill>
                <a:schemeClr val="tx1"/>
              </a:solidFill>
              <a:highlight>
                <a:srgbClr val="00FFFF"/>
              </a:highlight>
            </a:rPr>
            <a:t>تهدف إلى إنهاء العمليات الجارية للشركة</a:t>
          </a:r>
          <a:r>
            <a:rPr lang="ar-EG" sz="3200" b="1" dirty="0">
              <a:solidFill>
                <a:schemeClr val="tx1"/>
              </a:solidFill>
            </a:rPr>
            <a:t>، </a:t>
          </a:r>
          <a:r>
            <a:rPr lang="ar-EG" sz="3200" b="1" dirty="0">
              <a:solidFill>
                <a:schemeClr val="tx1"/>
              </a:solidFill>
              <a:highlight>
                <a:srgbClr val="00FFFF"/>
              </a:highlight>
            </a:rPr>
            <a:t>وتسوية كافة حقوقها وديونها</a:t>
          </a:r>
          <a:r>
            <a:rPr lang="ar-EG" sz="3200" b="1" dirty="0">
              <a:solidFill>
                <a:schemeClr val="tx1"/>
              </a:solidFill>
            </a:rPr>
            <a:t>، بقصد تحديد الصافي من أموالها لقسمته بين الشركاء.</a:t>
          </a:r>
        </a:p>
      </dgm:t>
    </dgm:pt>
    <dgm:pt modelId="{9893F5D9-760B-4A6A-80B1-753A945D5A16}" type="parTrans" cxnId="{8D9A6078-1BB0-4B15-8840-04173BE63B7F}">
      <dgm:prSet/>
      <dgm:spPr/>
      <dgm:t>
        <a:bodyPr/>
        <a:lstStyle/>
        <a:p>
          <a:pPr rtl="1"/>
          <a:endParaRPr lang="ar-EG"/>
        </a:p>
      </dgm:t>
    </dgm:pt>
    <dgm:pt modelId="{F3D4C8BB-E42E-4DF6-8EF6-4D1E965B4581}" type="sibTrans" cxnId="{8D9A6078-1BB0-4B15-8840-04173BE63B7F}">
      <dgm:prSet/>
      <dgm:spPr>
        <a:solidFill>
          <a:schemeClr val="accent4">
            <a:lumMod val="60000"/>
            <a:lumOff val="40000"/>
            <a:alpha val="90000"/>
          </a:schemeClr>
        </a:solidFill>
      </dgm:spPr>
      <dgm:t>
        <a:bodyPr/>
        <a:lstStyle/>
        <a:p>
          <a:pPr rtl="1"/>
          <a:endParaRPr lang="ar-EG"/>
        </a:p>
      </dgm:t>
    </dgm:pt>
    <dgm:pt modelId="{CB50499E-E056-4EF4-BB12-866ADCCE7433}">
      <dgm:prSet custT="1"/>
      <dgm:spPr>
        <a:solidFill>
          <a:schemeClr val="accent4">
            <a:lumMod val="40000"/>
            <a:lumOff val="60000"/>
            <a:alpha val="50000"/>
          </a:schemeClr>
        </a:solidFill>
      </dgm:spPr>
      <dgm:t>
        <a:bodyPr/>
        <a:lstStyle/>
        <a:p>
          <a:pPr algn="r" rtl="1"/>
          <a:r>
            <a:rPr lang="ar-EG" sz="3200" b="1" dirty="0">
              <a:solidFill>
                <a:schemeClr val="tx1"/>
              </a:solidFill>
              <a:highlight>
                <a:srgbClr val="FFFF00"/>
              </a:highlight>
            </a:rPr>
            <a:t>ويمكن تعريف تصفية الشركة </a:t>
          </a:r>
          <a:r>
            <a:rPr lang="ar-EG" sz="3200" b="1" dirty="0">
              <a:solidFill>
                <a:schemeClr val="tx1"/>
              </a:solidFill>
            </a:rPr>
            <a:t>بأنها كافة العمليات اللازمة لتحديد صافي أموالها الذي يوزع بين الشركاء بطريق القسمة بعد استيفاء الحقوق وسداد الديون وبيع مال الشركة منقولاً أو عقاراً.</a:t>
          </a:r>
        </a:p>
      </dgm:t>
    </dgm:pt>
    <dgm:pt modelId="{CD89B884-0FB4-4E6C-B8CA-AF57E626FD79}" type="parTrans" cxnId="{73D6FB54-9246-4D2C-AD96-35BA40F3A127}">
      <dgm:prSet/>
      <dgm:spPr/>
      <dgm:t>
        <a:bodyPr/>
        <a:lstStyle/>
        <a:p>
          <a:pPr rtl="1"/>
          <a:endParaRPr lang="ar-EG"/>
        </a:p>
      </dgm:t>
    </dgm:pt>
    <dgm:pt modelId="{5F62AFBF-29F6-4725-8481-8EB5B2378ADD}" type="sibTrans" cxnId="{73D6FB54-9246-4D2C-AD96-35BA40F3A127}">
      <dgm:prSet/>
      <dgm:spPr/>
      <dgm:t>
        <a:bodyPr/>
        <a:lstStyle/>
        <a:p>
          <a:pPr rtl="1"/>
          <a:endParaRPr lang="ar-EG"/>
        </a:p>
      </dgm:t>
    </dgm:pt>
    <dgm:pt modelId="{0F709738-8560-4286-A13A-0A62FB8DA2DD}" type="pres">
      <dgm:prSet presAssocID="{9AF6C0D0-2AA2-4804-AC4C-0DD38EBA1C57}" presName="outerComposite" presStyleCnt="0">
        <dgm:presLayoutVars>
          <dgm:chMax val="5"/>
          <dgm:dir/>
          <dgm:resizeHandles val="exact"/>
        </dgm:presLayoutVars>
      </dgm:prSet>
      <dgm:spPr/>
    </dgm:pt>
    <dgm:pt modelId="{7965D995-C6A6-419F-B135-198D8A99E283}" type="pres">
      <dgm:prSet presAssocID="{9AF6C0D0-2AA2-4804-AC4C-0DD38EBA1C57}" presName="dummyMaxCanvas" presStyleCnt="0">
        <dgm:presLayoutVars/>
      </dgm:prSet>
      <dgm:spPr/>
    </dgm:pt>
    <dgm:pt modelId="{CD8BF16C-40E6-49EB-B000-2B5DB4D0E74C}" type="pres">
      <dgm:prSet presAssocID="{9AF6C0D0-2AA2-4804-AC4C-0DD38EBA1C57}" presName="TwoNodes_1" presStyleLbl="node1" presStyleIdx="0" presStyleCnt="2">
        <dgm:presLayoutVars>
          <dgm:bulletEnabled val="1"/>
        </dgm:presLayoutVars>
      </dgm:prSet>
      <dgm:spPr/>
    </dgm:pt>
    <dgm:pt modelId="{2CF350ED-D6AF-47A3-899E-07BF1D1C8679}" type="pres">
      <dgm:prSet presAssocID="{9AF6C0D0-2AA2-4804-AC4C-0DD38EBA1C57}" presName="TwoNodes_2" presStyleLbl="node1" presStyleIdx="1" presStyleCnt="2">
        <dgm:presLayoutVars>
          <dgm:bulletEnabled val="1"/>
        </dgm:presLayoutVars>
      </dgm:prSet>
      <dgm:spPr/>
    </dgm:pt>
    <dgm:pt modelId="{A192CA5B-E14B-4547-8D72-03EAE46A4CA6}" type="pres">
      <dgm:prSet presAssocID="{9AF6C0D0-2AA2-4804-AC4C-0DD38EBA1C57}" presName="TwoConn_1-2" presStyleLbl="fgAccFollowNode1" presStyleIdx="0" presStyleCnt="1">
        <dgm:presLayoutVars>
          <dgm:bulletEnabled val="1"/>
        </dgm:presLayoutVars>
      </dgm:prSet>
      <dgm:spPr/>
    </dgm:pt>
    <dgm:pt modelId="{D1E4A1EC-E1E3-49D4-8503-5A2C3D575921}" type="pres">
      <dgm:prSet presAssocID="{9AF6C0D0-2AA2-4804-AC4C-0DD38EBA1C57}" presName="TwoNodes_1_text" presStyleLbl="node1" presStyleIdx="1" presStyleCnt="2">
        <dgm:presLayoutVars>
          <dgm:bulletEnabled val="1"/>
        </dgm:presLayoutVars>
      </dgm:prSet>
      <dgm:spPr/>
    </dgm:pt>
    <dgm:pt modelId="{CDBB1F13-3812-4B8A-9ECB-2BFBBC40FABB}" type="pres">
      <dgm:prSet presAssocID="{9AF6C0D0-2AA2-4804-AC4C-0DD38EBA1C57}" presName="TwoNodes_2_text" presStyleLbl="node1" presStyleIdx="1" presStyleCnt="2">
        <dgm:presLayoutVars>
          <dgm:bulletEnabled val="1"/>
        </dgm:presLayoutVars>
      </dgm:prSet>
      <dgm:spPr/>
    </dgm:pt>
  </dgm:ptLst>
  <dgm:cxnLst>
    <dgm:cxn modelId="{BC66CB0F-FDF5-4535-BF5A-654BF32F2E6B}" type="presOf" srcId="{CB50499E-E056-4EF4-BB12-866ADCCE7433}" destId="{2CF350ED-D6AF-47A3-899E-07BF1D1C8679}" srcOrd="0" destOrd="0" presId="urn:microsoft.com/office/officeart/2005/8/layout/vProcess5"/>
    <dgm:cxn modelId="{8DB05B4C-8FEE-48D1-B07F-C01F888CB797}" type="presOf" srcId="{31D70A10-F37C-4885-BFAC-2653B7944257}" destId="{CD8BF16C-40E6-49EB-B000-2B5DB4D0E74C}" srcOrd="0" destOrd="0" presId="urn:microsoft.com/office/officeart/2005/8/layout/vProcess5"/>
    <dgm:cxn modelId="{73D6FB54-9246-4D2C-AD96-35BA40F3A127}" srcId="{9AF6C0D0-2AA2-4804-AC4C-0DD38EBA1C57}" destId="{CB50499E-E056-4EF4-BB12-866ADCCE7433}" srcOrd="1" destOrd="0" parTransId="{CD89B884-0FB4-4E6C-B8CA-AF57E626FD79}" sibTransId="{5F62AFBF-29F6-4725-8481-8EB5B2378ADD}"/>
    <dgm:cxn modelId="{8D9A6078-1BB0-4B15-8840-04173BE63B7F}" srcId="{9AF6C0D0-2AA2-4804-AC4C-0DD38EBA1C57}" destId="{31D70A10-F37C-4885-BFAC-2653B7944257}" srcOrd="0" destOrd="0" parTransId="{9893F5D9-760B-4A6A-80B1-753A945D5A16}" sibTransId="{F3D4C8BB-E42E-4DF6-8EF6-4D1E965B4581}"/>
    <dgm:cxn modelId="{9B578F95-363C-4E1A-B885-B14FF5D334D4}" type="presOf" srcId="{F3D4C8BB-E42E-4DF6-8EF6-4D1E965B4581}" destId="{A192CA5B-E14B-4547-8D72-03EAE46A4CA6}" srcOrd="0" destOrd="0" presId="urn:microsoft.com/office/officeart/2005/8/layout/vProcess5"/>
    <dgm:cxn modelId="{863E5BA6-FE6D-4B02-A705-F15B9FE91FC2}" type="presOf" srcId="{31D70A10-F37C-4885-BFAC-2653B7944257}" destId="{D1E4A1EC-E1E3-49D4-8503-5A2C3D575921}" srcOrd="1" destOrd="0" presId="urn:microsoft.com/office/officeart/2005/8/layout/vProcess5"/>
    <dgm:cxn modelId="{6EFA45B6-909D-47A0-BC2D-A75E5BE64330}" type="presOf" srcId="{CB50499E-E056-4EF4-BB12-866ADCCE7433}" destId="{CDBB1F13-3812-4B8A-9ECB-2BFBBC40FABB}" srcOrd="1" destOrd="0" presId="urn:microsoft.com/office/officeart/2005/8/layout/vProcess5"/>
    <dgm:cxn modelId="{6B0024BC-9F93-4C58-B772-18A01F2CD38E}" type="presOf" srcId="{9AF6C0D0-2AA2-4804-AC4C-0DD38EBA1C57}" destId="{0F709738-8560-4286-A13A-0A62FB8DA2DD}" srcOrd="0" destOrd="0" presId="urn:microsoft.com/office/officeart/2005/8/layout/vProcess5"/>
    <dgm:cxn modelId="{3BC39731-5713-46CC-978A-D2E9A0080CB3}" type="presParOf" srcId="{0F709738-8560-4286-A13A-0A62FB8DA2DD}" destId="{7965D995-C6A6-419F-B135-198D8A99E283}" srcOrd="0" destOrd="0" presId="urn:microsoft.com/office/officeart/2005/8/layout/vProcess5"/>
    <dgm:cxn modelId="{DD51D0A2-617E-434A-9D0F-4F131D28955F}" type="presParOf" srcId="{0F709738-8560-4286-A13A-0A62FB8DA2DD}" destId="{CD8BF16C-40E6-49EB-B000-2B5DB4D0E74C}" srcOrd="1" destOrd="0" presId="urn:microsoft.com/office/officeart/2005/8/layout/vProcess5"/>
    <dgm:cxn modelId="{746657D3-9033-447E-BE7D-ADA63430E2F4}" type="presParOf" srcId="{0F709738-8560-4286-A13A-0A62FB8DA2DD}" destId="{2CF350ED-D6AF-47A3-899E-07BF1D1C8679}" srcOrd="2" destOrd="0" presId="urn:microsoft.com/office/officeart/2005/8/layout/vProcess5"/>
    <dgm:cxn modelId="{48EF9BD8-40D9-4478-9F66-F2A7DC11C9D1}" type="presParOf" srcId="{0F709738-8560-4286-A13A-0A62FB8DA2DD}" destId="{A192CA5B-E14B-4547-8D72-03EAE46A4CA6}" srcOrd="3" destOrd="0" presId="urn:microsoft.com/office/officeart/2005/8/layout/vProcess5"/>
    <dgm:cxn modelId="{7AF18616-7393-4C56-A496-52161848477D}" type="presParOf" srcId="{0F709738-8560-4286-A13A-0A62FB8DA2DD}" destId="{D1E4A1EC-E1E3-49D4-8503-5A2C3D575921}" srcOrd="4" destOrd="0" presId="urn:microsoft.com/office/officeart/2005/8/layout/vProcess5"/>
    <dgm:cxn modelId="{F5F4ECCC-607A-4FDC-962C-8BB5D598C55F}" type="presParOf" srcId="{0F709738-8560-4286-A13A-0A62FB8DA2DD}" destId="{CDBB1F13-3812-4B8A-9ECB-2BFBBC40FABB}" srcOrd="5"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25A88335-3DCC-4566-8139-24A6108CB7DA}" type="doc">
      <dgm:prSet loTypeId="urn:microsoft.com/office/officeart/2005/8/layout/orgChart1" loCatId="hierarchy" qsTypeId="urn:microsoft.com/office/officeart/2005/8/quickstyle/simple1" qsCatId="simple" csTypeId="urn:microsoft.com/office/officeart/2005/8/colors/accent4_1" csCatId="accent4" phldr="1"/>
      <dgm:spPr/>
      <dgm:t>
        <a:bodyPr/>
        <a:lstStyle/>
        <a:p>
          <a:pPr rtl="1"/>
          <a:endParaRPr lang="ar-EG"/>
        </a:p>
      </dgm:t>
    </dgm:pt>
    <dgm:pt modelId="{571A4333-9E4D-4762-A66B-D724AD6FE431}">
      <dgm:prSet phldrT="[نص]" custT="1"/>
      <dgm:spPr/>
      <dgm:t>
        <a:bodyPr/>
        <a:lstStyle/>
        <a:p>
          <a:pPr rtl="1">
            <a:lnSpc>
              <a:spcPct val="100000"/>
            </a:lnSpc>
            <a:buNone/>
          </a:pPr>
          <a:r>
            <a:rPr lang="ar-EG" sz="3600" b="1" dirty="0"/>
            <a:t>استمرار مسؤولية الشريك بعد زوال الشخصية الاعتبارية للشركة</a:t>
          </a:r>
        </a:p>
      </dgm:t>
    </dgm:pt>
    <dgm:pt modelId="{985E7865-6923-4B7C-941A-5EBC5C6E6EA3}" type="parTrans" cxnId="{6EF94CC2-BFAC-4B14-B1E8-2C9773349154}">
      <dgm:prSet/>
      <dgm:spPr/>
      <dgm:t>
        <a:bodyPr/>
        <a:lstStyle/>
        <a:p>
          <a:pPr rtl="1"/>
          <a:endParaRPr lang="ar-EG"/>
        </a:p>
      </dgm:t>
    </dgm:pt>
    <dgm:pt modelId="{FDDDBF12-940B-44C4-B96F-E26A3CF3809B}" type="sibTrans" cxnId="{6EF94CC2-BFAC-4B14-B1E8-2C9773349154}">
      <dgm:prSet/>
      <dgm:spPr/>
      <dgm:t>
        <a:bodyPr/>
        <a:lstStyle/>
        <a:p>
          <a:pPr rtl="1"/>
          <a:endParaRPr lang="ar-EG"/>
        </a:p>
      </dgm:t>
    </dgm:pt>
    <dgm:pt modelId="{BB4C68FE-15E5-4A2C-BC07-EA730BDB0CF8}" type="asst">
      <dgm:prSet custT="1"/>
      <dgm:spPr/>
      <dgm:t>
        <a:bodyPr/>
        <a:lstStyle/>
        <a:p>
          <a:pPr rtl="1">
            <a:lnSpc>
              <a:spcPct val="100000"/>
            </a:lnSpc>
          </a:pPr>
          <a:r>
            <a:rPr lang="ar-EG" sz="3200" b="1" dirty="0"/>
            <a:t>ذلك لأن الشريك لا يبرأ من المسؤولية عند انقضاء الشركة، فهو </a:t>
          </a:r>
          <a:r>
            <a:rPr lang="ar-EG" sz="3200" b="1" dirty="0">
              <a:highlight>
                <a:srgbClr val="FFFF00"/>
              </a:highlight>
            </a:rPr>
            <a:t>مسؤول في شركة التضامن </a:t>
          </a:r>
          <a:r>
            <a:rPr lang="ar-EG" sz="3200" b="1" dirty="0"/>
            <a:t>عن ديون الشركة في ذمته الخاصة، وهو مسؤول في الشركات الأخرى عن تقديم الحصص التي تعهد بها عند تأسيسها.</a:t>
          </a:r>
          <a:endParaRPr lang="ar-EG" sz="3200" b="1" dirty="0">
            <a:highlight>
              <a:srgbClr val="00FFFF"/>
            </a:highlight>
          </a:endParaRPr>
        </a:p>
      </dgm:t>
    </dgm:pt>
    <dgm:pt modelId="{6EAB895F-1E65-4D4A-ADF7-DD4922A56A91}" type="parTrans" cxnId="{60CEF4CB-9752-4FEA-9AB7-030E1C18A65F}">
      <dgm:prSet/>
      <dgm:spPr/>
      <dgm:t>
        <a:bodyPr/>
        <a:lstStyle/>
        <a:p>
          <a:pPr rtl="1"/>
          <a:endParaRPr lang="ar-EG"/>
        </a:p>
      </dgm:t>
    </dgm:pt>
    <dgm:pt modelId="{A4F995C0-BF44-44A5-8D54-1398C808EDBD}" type="sibTrans" cxnId="{60CEF4CB-9752-4FEA-9AB7-030E1C18A65F}">
      <dgm:prSet/>
      <dgm:spPr/>
      <dgm:t>
        <a:bodyPr/>
        <a:lstStyle/>
        <a:p>
          <a:pPr rtl="1"/>
          <a:endParaRPr lang="ar-EG"/>
        </a:p>
      </dgm:t>
    </dgm:pt>
    <dgm:pt modelId="{B1A7F081-FBA7-4DFD-956F-AAA4F1A60567}" type="pres">
      <dgm:prSet presAssocID="{25A88335-3DCC-4566-8139-24A6108CB7DA}" presName="hierChild1" presStyleCnt="0">
        <dgm:presLayoutVars>
          <dgm:orgChart val="1"/>
          <dgm:chPref val="1"/>
          <dgm:dir/>
          <dgm:animOne val="branch"/>
          <dgm:animLvl val="lvl"/>
          <dgm:resizeHandles/>
        </dgm:presLayoutVars>
      </dgm:prSet>
      <dgm:spPr/>
    </dgm:pt>
    <dgm:pt modelId="{E8634511-4C9E-4D70-8426-DF6C7BB9F97D}" type="pres">
      <dgm:prSet presAssocID="{571A4333-9E4D-4762-A66B-D724AD6FE431}" presName="hierRoot1" presStyleCnt="0">
        <dgm:presLayoutVars>
          <dgm:hierBranch val="init"/>
        </dgm:presLayoutVars>
      </dgm:prSet>
      <dgm:spPr/>
    </dgm:pt>
    <dgm:pt modelId="{76347303-AA4C-4202-9636-8CBF3EE32472}" type="pres">
      <dgm:prSet presAssocID="{571A4333-9E4D-4762-A66B-D724AD6FE431}" presName="rootComposite1" presStyleCnt="0"/>
      <dgm:spPr/>
    </dgm:pt>
    <dgm:pt modelId="{4B509A73-B542-4166-A123-2A48800FB8C6}" type="pres">
      <dgm:prSet presAssocID="{571A4333-9E4D-4762-A66B-D724AD6FE431}" presName="rootText1" presStyleLbl="node0" presStyleIdx="0" presStyleCnt="1" custScaleX="1218569" custScaleY="289477" custLinFactX="-45919" custLinFactY="-141367" custLinFactNeighborX="-100000" custLinFactNeighborY="-200000">
        <dgm:presLayoutVars>
          <dgm:chPref val="3"/>
        </dgm:presLayoutVars>
      </dgm:prSet>
      <dgm:spPr/>
    </dgm:pt>
    <dgm:pt modelId="{175D20F2-FF85-4F1F-ACBD-22E1D37BF860}" type="pres">
      <dgm:prSet presAssocID="{571A4333-9E4D-4762-A66B-D724AD6FE431}" presName="rootConnector1" presStyleLbl="node1" presStyleIdx="0" presStyleCnt="0"/>
      <dgm:spPr/>
    </dgm:pt>
    <dgm:pt modelId="{9DF3DF77-42EC-4BDE-9FD7-69F6480BE4A6}" type="pres">
      <dgm:prSet presAssocID="{571A4333-9E4D-4762-A66B-D724AD6FE431}" presName="hierChild2" presStyleCnt="0"/>
      <dgm:spPr/>
    </dgm:pt>
    <dgm:pt modelId="{2A05B014-9714-4073-9C87-68D5FD360711}" type="pres">
      <dgm:prSet presAssocID="{571A4333-9E4D-4762-A66B-D724AD6FE431}" presName="hierChild3" presStyleCnt="0"/>
      <dgm:spPr/>
    </dgm:pt>
    <dgm:pt modelId="{279BAC83-ABB6-432A-800C-D93CE4D49A61}" type="pres">
      <dgm:prSet presAssocID="{6EAB895F-1E65-4D4A-ADF7-DD4922A56A91}" presName="Name111" presStyleLbl="parChTrans1D2" presStyleIdx="0" presStyleCnt="1"/>
      <dgm:spPr/>
    </dgm:pt>
    <dgm:pt modelId="{64F02CC0-6BE0-4321-BA8A-D7A9AB226940}" type="pres">
      <dgm:prSet presAssocID="{BB4C68FE-15E5-4A2C-BC07-EA730BDB0CF8}" presName="hierRoot3" presStyleCnt="0">
        <dgm:presLayoutVars>
          <dgm:hierBranch val="init"/>
        </dgm:presLayoutVars>
      </dgm:prSet>
      <dgm:spPr/>
    </dgm:pt>
    <dgm:pt modelId="{CC8BDED0-6950-432C-8AE0-1C8130012995}" type="pres">
      <dgm:prSet presAssocID="{BB4C68FE-15E5-4A2C-BC07-EA730BDB0CF8}" presName="rootComposite3" presStyleCnt="0"/>
      <dgm:spPr/>
    </dgm:pt>
    <dgm:pt modelId="{AF15EBF3-BF21-4939-8BC3-BE598BCF91CB}" type="pres">
      <dgm:prSet presAssocID="{BB4C68FE-15E5-4A2C-BC07-EA730BDB0CF8}" presName="rootText3" presStyleLbl="asst1" presStyleIdx="0" presStyleCnt="1" custScaleX="1382109" custScaleY="954384" custLinFactX="100000" custLinFactNeighborX="155900" custLinFactNeighborY="27809">
        <dgm:presLayoutVars>
          <dgm:chPref val="3"/>
        </dgm:presLayoutVars>
      </dgm:prSet>
      <dgm:spPr/>
    </dgm:pt>
    <dgm:pt modelId="{485841F7-DE73-4912-8C50-9F31514B77AE}" type="pres">
      <dgm:prSet presAssocID="{BB4C68FE-15E5-4A2C-BC07-EA730BDB0CF8}" presName="rootConnector3" presStyleLbl="asst1" presStyleIdx="0" presStyleCnt="1"/>
      <dgm:spPr/>
    </dgm:pt>
    <dgm:pt modelId="{ECC1FA1B-322C-442A-AACC-B834C8C3BEA0}" type="pres">
      <dgm:prSet presAssocID="{BB4C68FE-15E5-4A2C-BC07-EA730BDB0CF8}" presName="hierChild6" presStyleCnt="0"/>
      <dgm:spPr/>
    </dgm:pt>
    <dgm:pt modelId="{6F9D859D-6CCE-4E3E-A7AF-DCFE8DC923C9}" type="pres">
      <dgm:prSet presAssocID="{BB4C68FE-15E5-4A2C-BC07-EA730BDB0CF8}" presName="hierChild7" presStyleCnt="0"/>
      <dgm:spPr/>
    </dgm:pt>
  </dgm:ptLst>
  <dgm:cxnLst>
    <dgm:cxn modelId="{3D9EC533-2FC0-4884-9101-F282FBCC275F}" type="presOf" srcId="{571A4333-9E4D-4762-A66B-D724AD6FE431}" destId="{175D20F2-FF85-4F1F-ACBD-22E1D37BF860}" srcOrd="1" destOrd="0" presId="urn:microsoft.com/office/officeart/2005/8/layout/orgChart1"/>
    <dgm:cxn modelId="{7B80AC40-76CA-4E84-8137-B5B5A4724A3C}" type="presOf" srcId="{571A4333-9E4D-4762-A66B-D724AD6FE431}" destId="{4B509A73-B542-4166-A123-2A48800FB8C6}" srcOrd="0" destOrd="0" presId="urn:microsoft.com/office/officeart/2005/8/layout/orgChart1"/>
    <dgm:cxn modelId="{CC6F7B86-815E-46CE-8CF6-AA47399D3B04}" type="presOf" srcId="{BB4C68FE-15E5-4A2C-BC07-EA730BDB0CF8}" destId="{485841F7-DE73-4912-8C50-9F31514B77AE}" srcOrd="1" destOrd="0" presId="urn:microsoft.com/office/officeart/2005/8/layout/orgChart1"/>
    <dgm:cxn modelId="{5444CBAA-5096-4787-A170-54798A14658A}" type="presOf" srcId="{6EAB895F-1E65-4D4A-ADF7-DD4922A56A91}" destId="{279BAC83-ABB6-432A-800C-D93CE4D49A61}" srcOrd="0" destOrd="0" presId="urn:microsoft.com/office/officeart/2005/8/layout/orgChart1"/>
    <dgm:cxn modelId="{B2D616B3-146D-4FA6-B02F-C0373A2FE78D}" type="presOf" srcId="{25A88335-3DCC-4566-8139-24A6108CB7DA}" destId="{B1A7F081-FBA7-4DFD-956F-AAA4F1A60567}" srcOrd="0" destOrd="0" presId="urn:microsoft.com/office/officeart/2005/8/layout/orgChart1"/>
    <dgm:cxn modelId="{6EF94CC2-BFAC-4B14-B1E8-2C9773349154}" srcId="{25A88335-3DCC-4566-8139-24A6108CB7DA}" destId="{571A4333-9E4D-4762-A66B-D724AD6FE431}" srcOrd="0" destOrd="0" parTransId="{985E7865-6923-4B7C-941A-5EBC5C6E6EA3}" sibTransId="{FDDDBF12-940B-44C4-B96F-E26A3CF3809B}"/>
    <dgm:cxn modelId="{60CEF4CB-9752-4FEA-9AB7-030E1C18A65F}" srcId="{571A4333-9E4D-4762-A66B-D724AD6FE431}" destId="{BB4C68FE-15E5-4A2C-BC07-EA730BDB0CF8}" srcOrd="0" destOrd="0" parTransId="{6EAB895F-1E65-4D4A-ADF7-DD4922A56A91}" sibTransId="{A4F995C0-BF44-44A5-8D54-1398C808EDBD}"/>
    <dgm:cxn modelId="{24DC3ED0-B156-4A21-ACCF-08E9EFB35A06}" type="presOf" srcId="{BB4C68FE-15E5-4A2C-BC07-EA730BDB0CF8}" destId="{AF15EBF3-BF21-4939-8BC3-BE598BCF91CB}" srcOrd="0" destOrd="0" presId="urn:microsoft.com/office/officeart/2005/8/layout/orgChart1"/>
    <dgm:cxn modelId="{F7BBB00A-F7B8-4CB2-94B6-86334AA847D3}" type="presParOf" srcId="{B1A7F081-FBA7-4DFD-956F-AAA4F1A60567}" destId="{E8634511-4C9E-4D70-8426-DF6C7BB9F97D}" srcOrd="0" destOrd="0" presId="urn:microsoft.com/office/officeart/2005/8/layout/orgChart1"/>
    <dgm:cxn modelId="{FE1AB4F2-05B6-4E71-B685-27BDAC226930}" type="presParOf" srcId="{E8634511-4C9E-4D70-8426-DF6C7BB9F97D}" destId="{76347303-AA4C-4202-9636-8CBF3EE32472}" srcOrd="0" destOrd="0" presId="urn:microsoft.com/office/officeart/2005/8/layout/orgChart1"/>
    <dgm:cxn modelId="{77B85035-A7A9-49D7-9439-7F17EB34E4D2}" type="presParOf" srcId="{76347303-AA4C-4202-9636-8CBF3EE32472}" destId="{4B509A73-B542-4166-A123-2A48800FB8C6}" srcOrd="0" destOrd="0" presId="urn:microsoft.com/office/officeart/2005/8/layout/orgChart1"/>
    <dgm:cxn modelId="{80123625-3851-4FBB-97E9-D2AC1E6E6648}" type="presParOf" srcId="{76347303-AA4C-4202-9636-8CBF3EE32472}" destId="{175D20F2-FF85-4F1F-ACBD-22E1D37BF860}" srcOrd="1" destOrd="0" presId="urn:microsoft.com/office/officeart/2005/8/layout/orgChart1"/>
    <dgm:cxn modelId="{38FE96FF-0331-4DF8-BD01-4628E38A1059}" type="presParOf" srcId="{E8634511-4C9E-4D70-8426-DF6C7BB9F97D}" destId="{9DF3DF77-42EC-4BDE-9FD7-69F6480BE4A6}" srcOrd="1" destOrd="0" presId="urn:microsoft.com/office/officeart/2005/8/layout/orgChart1"/>
    <dgm:cxn modelId="{82E21FB8-84FA-4B50-8597-6935DEA1720F}" type="presParOf" srcId="{E8634511-4C9E-4D70-8426-DF6C7BB9F97D}" destId="{2A05B014-9714-4073-9C87-68D5FD360711}" srcOrd="2" destOrd="0" presId="urn:microsoft.com/office/officeart/2005/8/layout/orgChart1"/>
    <dgm:cxn modelId="{F8C686AB-20CD-4910-AFAA-F6695F3CDE34}" type="presParOf" srcId="{2A05B014-9714-4073-9C87-68D5FD360711}" destId="{279BAC83-ABB6-432A-800C-D93CE4D49A61}" srcOrd="0" destOrd="0" presId="urn:microsoft.com/office/officeart/2005/8/layout/orgChart1"/>
    <dgm:cxn modelId="{D6068EBB-3123-452F-94CE-1DA0A9CD4761}" type="presParOf" srcId="{2A05B014-9714-4073-9C87-68D5FD360711}" destId="{64F02CC0-6BE0-4321-BA8A-D7A9AB226940}" srcOrd="1" destOrd="0" presId="urn:microsoft.com/office/officeart/2005/8/layout/orgChart1"/>
    <dgm:cxn modelId="{29EF624F-72DD-4776-BE60-32AF8B4DA686}" type="presParOf" srcId="{64F02CC0-6BE0-4321-BA8A-D7A9AB226940}" destId="{CC8BDED0-6950-432C-8AE0-1C8130012995}" srcOrd="0" destOrd="0" presId="urn:microsoft.com/office/officeart/2005/8/layout/orgChart1"/>
    <dgm:cxn modelId="{84418BE3-B617-4BAC-8D79-1B3F86E53CB1}" type="presParOf" srcId="{CC8BDED0-6950-432C-8AE0-1C8130012995}" destId="{AF15EBF3-BF21-4939-8BC3-BE598BCF91CB}" srcOrd="0" destOrd="0" presId="urn:microsoft.com/office/officeart/2005/8/layout/orgChart1"/>
    <dgm:cxn modelId="{7234186B-8B06-4494-9375-8FC9EF37C7E2}" type="presParOf" srcId="{CC8BDED0-6950-432C-8AE0-1C8130012995}" destId="{485841F7-DE73-4912-8C50-9F31514B77AE}" srcOrd="1" destOrd="0" presId="urn:microsoft.com/office/officeart/2005/8/layout/orgChart1"/>
    <dgm:cxn modelId="{2A2E46ED-95F1-4EA0-AF32-88723A56587D}" type="presParOf" srcId="{64F02CC0-6BE0-4321-BA8A-D7A9AB226940}" destId="{ECC1FA1B-322C-442A-AACC-B834C8C3BEA0}" srcOrd="1" destOrd="0" presId="urn:microsoft.com/office/officeart/2005/8/layout/orgChart1"/>
    <dgm:cxn modelId="{CDB93449-EA8F-4525-BAB9-99D5BDD08F63}" type="presParOf" srcId="{64F02CC0-6BE0-4321-BA8A-D7A9AB226940}" destId="{6F9D859D-6CCE-4E3E-A7AF-DCFE8DC923C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25A88335-3DCC-4566-8139-24A6108CB7DA}" type="doc">
      <dgm:prSet loTypeId="urn:microsoft.com/office/officeart/2005/8/layout/orgChart1" loCatId="hierarchy" qsTypeId="urn:microsoft.com/office/officeart/2005/8/quickstyle/simple1" qsCatId="simple" csTypeId="urn:microsoft.com/office/officeart/2005/8/colors/accent4_1" csCatId="accent4" phldr="1"/>
      <dgm:spPr/>
      <dgm:t>
        <a:bodyPr/>
        <a:lstStyle/>
        <a:p>
          <a:pPr rtl="1"/>
          <a:endParaRPr lang="ar-EG"/>
        </a:p>
      </dgm:t>
    </dgm:pt>
    <dgm:pt modelId="{571A4333-9E4D-4762-A66B-D724AD6FE431}">
      <dgm:prSet phldrT="[نص]" custT="1"/>
      <dgm:spPr/>
      <dgm:t>
        <a:bodyPr/>
        <a:lstStyle/>
        <a:p>
          <a:pPr rtl="1">
            <a:buNone/>
          </a:pPr>
          <a:r>
            <a:rPr lang="ar-EG" sz="3600" b="1" dirty="0"/>
            <a:t>تقادم الدعاوى ضد الشركة</a:t>
          </a:r>
        </a:p>
      </dgm:t>
    </dgm:pt>
    <dgm:pt modelId="{985E7865-6923-4B7C-941A-5EBC5C6E6EA3}" type="parTrans" cxnId="{6EF94CC2-BFAC-4B14-B1E8-2C9773349154}">
      <dgm:prSet/>
      <dgm:spPr/>
      <dgm:t>
        <a:bodyPr/>
        <a:lstStyle/>
        <a:p>
          <a:pPr rtl="1"/>
          <a:endParaRPr lang="ar-EG"/>
        </a:p>
      </dgm:t>
    </dgm:pt>
    <dgm:pt modelId="{FDDDBF12-940B-44C4-B96F-E26A3CF3809B}" type="sibTrans" cxnId="{6EF94CC2-BFAC-4B14-B1E8-2C9773349154}">
      <dgm:prSet/>
      <dgm:spPr/>
      <dgm:t>
        <a:bodyPr/>
        <a:lstStyle/>
        <a:p>
          <a:pPr rtl="1"/>
          <a:endParaRPr lang="ar-EG"/>
        </a:p>
      </dgm:t>
    </dgm:pt>
    <dgm:pt modelId="{CCDD6CD1-353E-455D-8811-8DA18F5DC0D8}" type="asst">
      <dgm:prSet phldrT="[نص]" phldr="0" custT="1"/>
      <dgm:spPr/>
      <dgm:t>
        <a:bodyPr/>
        <a:lstStyle/>
        <a:p>
          <a:pPr rtl="1">
            <a:lnSpc>
              <a:spcPct val="100000"/>
            </a:lnSpc>
          </a:pPr>
          <a:r>
            <a:rPr lang="ar-EG" sz="3200" dirty="0">
              <a:highlight>
                <a:srgbClr val="FFFF00"/>
              </a:highlight>
            </a:rPr>
            <a:t>فتبدأ مدة التقادم </a:t>
          </a:r>
          <a:r>
            <a:rPr lang="ar-EG" sz="3200" dirty="0"/>
            <a:t>في السريان </a:t>
          </a:r>
          <a:r>
            <a:rPr lang="ar-EG" sz="3200" dirty="0">
              <a:highlight>
                <a:srgbClr val="00FF00"/>
              </a:highlight>
            </a:rPr>
            <a:t>من تاريخ نشأة الدين أو استحقاقه </a:t>
          </a:r>
          <a:r>
            <a:rPr lang="ar-EG" sz="3200" dirty="0"/>
            <a:t>وليس من تاريخ انقضاء الشركة لأن الدين لا يتقادم قبل </a:t>
          </a:r>
          <a:r>
            <a:rPr lang="ar-EG" sz="3200" dirty="0" err="1"/>
            <a:t>نشاته</a:t>
          </a:r>
          <a:r>
            <a:rPr lang="ar-EG" sz="3200" dirty="0"/>
            <a:t> أو استحقاقه.</a:t>
          </a:r>
          <a:endParaRPr lang="ar-EG" sz="3200" b="1" dirty="0"/>
        </a:p>
      </dgm:t>
    </dgm:pt>
    <dgm:pt modelId="{4D9D126A-27BE-4163-9E34-D819AF6B9B59}" type="parTrans" cxnId="{3081426B-2EF2-4AF9-9A11-C7EE87A0E1AC}">
      <dgm:prSet/>
      <dgm:spPr/>
      <dgm:t>
        <a:bodyPr/>
        <a:lstStyle/>
        <a:p>
          <a:pPr rtl="1"/>
          <a:endParaRPr lang="ar-EG"/>
        </a:p>
      </dgm:t>
    </dgm:pt>
    <dgm:pt modelId="{DD203AB6-4877-4A9D-AE33-BD7F4148B215}" type="sibTrans" cxnId="{3081426B-2EF2-4AF9-9A11-C7EE87A0E1AC}">
      <dgm:prSet/>
      <dgm:spPr/>
      <dgm:t>
        <a:bodyPr/>
        <a:lstStyle/>
        <a:p>
          <a:pPr rtl="1"/>
          <a:endParaRPr lang="ar-EG"/>
        </a:p>
      </dgm:t>
    </dgm:pt>
    <dgm:pt modelId="{BB4C68FE-15E5-4A2C-BC07-EA730BDB0CF8}" type="asst">
      <dgm:prSet custT="1"/>
      <dgm:spPr/>
      <dgm:t>
        <a:bodyPr/>
        <a:lstStyle/>
        <a:p>
          <a:pPr rtl="1">
            <a:lnSpc>
              <a:spcPct val="100000"/>
            </a:lnSpc>
          </a:pPr>
          <a:r>
            <a:rPr lang="ar-EG" sz="3200" b="1" dirty="0">
              <a:highlight>
                <a:srgbClr val="FFFF00"/>
              </a:highlight>
            </a:rPr>
            <a:t>مدة التقادم:</a:t>
          </a:r>
          <a:r>
            <a:rPr lang="ar-EG" sz="3200" dirty="0">
              <a:highlight>
                <a:srgbClr val="FFFF00"/>
              </a:highlight>
            </a:rPr>
            <a:t> </a:t>
          </a:r>
          <a:r>
            <a:rPr lang="ar-EG" sz="3200" dirty="0"/>
            <a:t>في جميع الشركات التجارية، تسقط بالتقادم دعاوى دائني الشركة عن الشركاء أو ورثتهم أو خلفهم في الحقوق بعد انقضاء </a:t>
          </a:r>
          <a:r>
            <a:rPr lang="ar-EG" sz="3200" dirty="0">
              <a:highlight>
                <a:srgbClr val="00FF00"/>
              </a:highlight>
            </a:rPr>
            <a:t>خمس سنوات</a:t>
          </a:r>
          <a:r>
            <a:rPr lang="ar-EG" sz="3200" dirty="0"/>
            <a:t> على انحلال الشركة أو على خروج أحد الشركاء فيما يختص بالدعاوى الموجهة على هذا الشريك (المادة 25/3 شركات).</a:t>
          </a:r>
          <a:endParaRPr lang="ar-EG" sz="3200" b="1" dirty="0">
            <a:highlight>
              <a:srgbClr val="00FFFF"/>
            </a:highlight>
          </a:endParaRPr>
        </a:p>
      </dgm:t>
    </dgm:pt>
    <dgm:pt modelId="{6EAB895F-1E65-4D4A-ADF7-DD4922A56A91}" type="parTrans" cxnId="{60CEF4CB-9752-4FEA-9AB7-030E1C18A65F}">
      <dgm:prSet/>
      <dgm:spPr/>
      <dgm:t>
        <a:bodyPr/>
        <a:lstStyle/>
        <a:p>
          <a:pPr rtl="1"/>
          <a:endParaRPr lang="ar-EG"/>
        </a:p>
      </dgm:t>
    </dgm:pt>
    <dgm:pt modelId="{A4F995C0-BF44-44A5-8D54-1398C808EDBD}" type="sibTrans" cxnId="{60CEF4CB-9752-4FEA-9AB7-030E1C18A65F}">
      <dgm:prSet/>
      <dgm:spPr/>
      <dgm:t>
        <a:bodyPr/>
        <a:lstStyle/>
        <a:p>
          <a:pPr rtl="1"/>
          <a:endParaRPr lang="ar-EG"/>
        </a:p>
      </dgm:t>
    </dgm:pt>
    <dgm:pt modelId="{2C50F1D0-8ADD-4240-A120-06004953C3B4}">
      <dgm:prSet/>
      <dgm:spPr/>
      <dgm:t>
        <a:bodyPr/>
        <a:lstStyle/>
        <a:p>
          <a:pPr rtl="1">
            <a:buNone/>
          </a:pPr>
          <a:r>
            <a:rPr lang="ar-EG" dirty="0"/>
            <a:t>يستفاد من النص، أن مسئولية الشركاء عن ديون الشركة تظل قائمة مدة خمس سنوات على الرغم من انقضاء الشركة وزوال شخصيتها الاعتبارية.</a:t>
          </a:r>
          <a:endParaRPr lang="en-US" dirty="0"/>
        </a:p>
      </dgm:t>
    </dgm:pt>
    <dgm:pt modelId="{59864858-F1F0-4FF9-B775-77AD46DACD97}" type="parTrans" cxnId="{B222A076-DF8F-4496-9D8D-F24E5C5F453F}">
      <dgm:prSet/>
      <dgm:spPr/>
      <dgm:t>
        <a:bodyPr/>
        <a:lstStyle/>
        <a:p>
          <a:pPr rtl="1"/>
          <a:endParaRPr lang="ar-EG"/>
        </a:p>
      </dgm:t>
    </dgm:pt>
    <dgm:pt modelId="{068A12CA-20E6-4620-9F0D-28CB20D2F93E}" type="sibTrans" cxnId="{B222A076-DF8F-4496-9D8D-F24E5C5F453F}">
      <dgm:prSet/>
      <dgm:spPr/>
      <dgm:t>
        <a:bodyPr/>
        <a:lstStyle/>
        <a:p>
          <a:pPr rtl="1"/>
          <a:endParaRPr lang="ar-EG"/>
        </a:p>
      </dgm:t>
    </dgm:pt>
    <dgm:pt modelId="{B1A7F081-FBA7-4DFD-956F-AAA4F1A60567}" type="pres">
      <dgm:prSet presAssocID="{25A88335-3DCC-4566-8139-24A6108CB7DA}" presName="hierChild1" presStyleCnt="0">
        <dgm:presLayoutVars>
          <dgm:orgChart val="1"/>
          <dgm:chPref val="1"/>
          <dgm:dir/>
          <dgm:animOne val="branch"/>
          <dgm:animLvl val="lvl"/>
          <dgm:resizeHandles/>
        </dgm:presLayoutVars>
      </dgm:prSet>
      <dgm:spPr/>
    </dgm:pt>
    <dgm:pt modelId="{E8634511-4C9E-4D70-8426-DF6C7BB9F97D}" type="pres">
      <dgm:prSet presAssocID="{571A4333-9E4D-4762-A66B-D724AD6FE431}" presName="hierRoot1" presStyleCnt="0">
        <dgm:presLayoutVars>
          <dgm:hierBranch val="init"/>
        </dgm:presLayoutVars>
      </dgm:prSet>
      <dgm:spPr/>
    </dgm:pt>
    <dgm:pt modelId="{76347303-AA4C-4202-9636-8CBF3EE32472}" type="pres">
      <dgm:prSet presAssocID="{571A4333-9E4D-4762-A66B-D724AD6FE431}" presName="rootComposite1" presStyleCnt="0"/>
      <dgm:spPr/>
    </dgm:pt>
    <dgm:pt modelId="{4B509A73-B542-4166-A123-2A48800FB8C6}" type="pres">
      <dgm:prSet presAssocID="{571A4333-9E4D-4762-A66B-D724AD6FE431}" presName="rootText1" presStyleLbl="node0" presStyleIdx="0" presStyleCnt="1" custScaleX="371333" custScaleY="76940" custLinFactNeighborX="-2800" custLinFactNeighborY="-60194">
        <dgm:presLayoutVars>
          <dgm:chPref val="3"/>
        </dgm:presLayoutVars>
      </dgm:prSet>
      <dgm:spPr/>
    </dgm:pt>
    <dgm:pt modelId="{175D20F2-FF85-4F1F-ACBD-22E1D37BF860}" type="pres">
      <dgm:prSet presAssocID="{571A4333-9E4D-4762-A66B-D724AD6FE431}" presName="rootConnector1" presStyleLbl="node1" presStyleIdx="0" presStyleCnt="0"/>
      <dgm:spPr/>
    </dgm:pt>
    <dgm:pt modelId="{9DF3DF77-42EC-4BDE-9FD7-69F6480BE4A6}" type="pres">
      <dgm:prSet presAssocID="{571A4333-9E4D-4762-A66B-D724AD6FE431}" presName="hierChild2" presStyleCnt="0"/>
      <dgm:spPr/>
    </dgm:pt>
    <dgm:pt modelId="{2A05B014-9714-4073-9C87-68D5FD360711}" type="pres">
      <dgm:prSet presAssocID="{571A4333-9E4D-4762-A66B-D724AD6FE431}" presName="hierChild3" presStyleCnt="0"/>
      <dgm:spPr/>
    </dgm:pt>
    <dgm:pt modelId="{95017D6C-E07D-4E3F-A52A-5F89122E0667}" type="pres">
      <dgm:prSet presAssocID="{4D9D126A-27BE-4163-9E34-D819AF6B9B59}" presName="Name111" presStyleLbl="parChTrans1D2" presStyleIdx="0" presStyleCnt="2"/>
      <dgm:spPr/>
    </dgm:pt>
    <dgm:pt modelId="{ED17381A-CCD0-4AD2-8F35-314D806535CA}" type="pres">
      <dgm:prSet presAssocID="{CCDD6CD1-353E-455D-8811-8DA18F5DC0D8}" presName="hierRoot3" presStyleCnt="0">
        <dgm:presLayoutVars>
          <dgm:hierBranch val="init"/>
        </dgm:presLayoutVars>
      </dgm:prSet>
      <dgm:spPr/>
    </dgm:pt>
    <dgm:pt modelId="{FD64513B-C6F7-4E17-A521-39441FF26174}" type="pres">
      <dgm:prSet presAssocID="{CCDD6CD1-353E-455D-8811-8DA18F5DC0D8}" presName="rootComposite3" presStyleCnt="0"/>
      <dgm:spPr/>
    </dgm:pt>
    <dgm:pt modelId="{3BC71A64-FA4F-487D-ABC5-D85E9902E5F6}" type="pres">
      <dgm:prSet presAssocID="{CCDD6CD1-353E-455D-8811-8DA18F5DC0D8}" presName="rootText3" presStyleLbl="asst1" presStyleIdx="0" presStyleCnt="2" custScaleX="216020" custScaleY="856478" custLinFactNeighborX="-3777" custLinFactNeighborY="-5187">
        <dgm:presLayoutVars>
          <dgm:chPref val="3"/>
        </dgm:presLayoutVars>
      </dgm:prSet>
      <dgm:spPr/>
    </dgm:pt>
    <dgm:pt modelId="{38C6B487-23DA-4BDB-A87A-230E69DFA1CB}" type="pres">
      <dgm:prSet presAssocID="{CCDD6CD1-353E-455D-8811-8DA18F5DC0D8}" presName="rootConnector3" presStyleLbl="asst1" presStyleIdx="0" presStyleCnt="2"/>
      <dgm:spPr/>
    </dgm:pt>
    <dgm:pt modelId="{55D44177-140B-424C-A525-C70DE18C8332}" type="pres">
      <dgm:prSet presAssocID="{CCDD6CD1-353E-455D-8811-8DA18F5DC0D8}" presName="hierChild6" presStyleCnt="0"/>
      <dgm:spPr/>
    </dgm:pt>
    <dgm:pt modelId="{E968A48A-A2F6-467D-A60A-5075CC300E49}" type="pres">
      <dgm:prSet presAssocID="{CCDD6CD1-353E-455D-8811-8DA18F5DC0D8}" presName="hierChild7" presStyleCnt="0"/>
      <dgm:spPr/>
    </dgm:pt>
    <dgm:pt modelId="{279BAC83-ABB6-432A-800C-D93CE4D49A61}" type="pres">
      <dgm:prSet presAssocID="{6EAB895F-1E65-4D4A-ADF7-DD4922A56A91}" presName="Name111" presStyleLbl="parChTrans1D2" presStyleIdx="1" presStyleCnt="2"/>
      <dgm:spPr/>
    </dgm:pt>
    <dgm:pt modelId="{64F02CC0-6BE0-4321-BA8A-D7A9AB226940}" type="pres">
      <dgm:prSet presAssocID="{BB4C68FE-15E5-4A2C-BC07-EA730BDB0CF8}" presName="hierRoot3" presStyleCnt="0">
        <dgm:presLayoutVars>
          <dgm:hierBranch val="init"/>
        </dgm:presLayoutVars>
      </dgm:prSet>
      <dgm:spPr/>
    </dgm:pt>
    <dgm:pt modelId="{CC8BDED0-6950-432C-8AE0-1C8130012995}" type="pres">
      <dgm:prSet presAssocID="{BB4C68FE-15E5-4A2C-BC07-EA730BDB0CF8}" presName="rootComposite3" presStyleCnt="0"/>
      <dgm:spPr/>
    </dgm:pt>
    <dgm:pt modelId="{AF15EBF3-BF21-4939-8BC3-BE598BCF91CB}" type="pres">
      <dgm:prSet presAssocID="{BB4C68FE-15E5-4A2C-BC07-EA730BDB0CF8}" presName="rootText3" presStyleLbl="asst1" presStyleIdx="1" presStyleCnt="2" custScaleX="464038" custScaleY="433880" custLinFactNeighborX="-4581" custLinFactNeighborY="-9188">
        <dgm:presLayoutVars>
          <dgm:chPref val="3"/>
        </dgm:presLayoutVars>
      </dgm:prSet>
      <dgm:spPr/>
    </dgm:pt>
    <dgm:pt modelId="{485841F7-DE73-4912-8C50-9F31514B77AE}" type="pres">
      <dgm:prSet presAssocID="{BB4C68FE-15E5-4A2C-BC07-EA730BDB0CF8}" presName="rootConnector3" presStyleLbl="asst1" presStyleIdx="1" presStyleCnt="2"/>
      <dgm:spPr/>
    </dgm:pt>
    <dgm:pt modelId="{ECC1FA1B-322C-442A-AACC-B834C8C3BEA0}" type="pres">
      <dgm:prSet presAssocID="{BB4C68FE-15E5-4A2C-BC07-EA730BDB0CF8}" presName="hierChild6" presStyleCnt="0"/>
      <dgm:spPr/>
    </dgm:pt>
    <dgm:pt modelId="{94B3064D-2C26-4D8F-A56D-7712EF4D2D53}" type="pres">
      <dgm:prSet presAssocID="{59864858-F1F0-4FF9-B775-77AD46DACD97}" presName="Name37" presStyleLbl="parChTrans1D3" presStyleIdx="0" presStyleCnt="1"/>
      <dgm:spPr/>
    </dgm:pt>
    <dgm:pt modelId="{F5909231-37F5-4B3A-B793-5898A7D9091C}" type="pres">
      <dgm:prSet presAssocID="{2C50F1D0-8ADD-4240-A120-06004953C3B4}" presName="hierRoot2" presStyleCnt="0">
        <dgm:presLayoutVars>
          <dgm:hierBranch val="init"/>
        </dgm:presLayoutVars>
      </dgm:prSet>
      <dgm:spPr/>
    </dgm:pt>
    <dgm:pt modelId="{DA507955-210D-4163-A802-4E89D8616A25}" type="pres">
      <dgm:prSet presAssocID="{2C50F1D0-8ADD-4240-A120-06004953C3B4}" presName="rootComposite" presStyleCnt="0"/>
      <dgm:spPr/>
    </dgm:pt>
    <dgm:pt modelId="{E34379C2-C323-4BE4-AB90-6CCEFF956770}" type="pres">
      <dgm:prSet presAssocID="{2C50F1D0-8ADD-4240-A120-06004953C3B4}" presName="rootText" presStyleLbl="node3" presStyleIdx="0" presStyleCnt="1" custScaleX="352557" custScaleY="236184">
        <dgm:presLayoutVars>
          <dgm:chPref val="3"/>
        </dgm:presLayoutVars>
      </dgm:prSet>
      <dgm:spPr/>
    </dgm:pt>
    <dgm:pt modelId="{589E1204-3E7C-4B16-BF63-16E2598A2219}" type="pres">
      <dgm:prSet presAssocID="{2C50F1D0-8ADD-4240-A120-06004953C3B4}" presName="rootConnector" presStyleLbl="node3" presStyleIdx="0" presStyleCnt="1"/>
      <dgm:spPr/>
    </dgm:pt>
    <dgm:pt modelId="{BFE39B89-A033-44CC-8913-FECA5848D596}" type="pres">
      <dgm:prSet presAssocID="{2C50F1D0-8ADD-4240-A120-06004953C3B4}" presName="hierChild4" presStyleCnt="0"/>
      <dgm:spPr/>
    </dgm:pt>
    <dgm:pt modelId="{77D16E02-716D-40F7-BC75-FFC93A487329}" type="pres">
      <dgm:prSet presAssocID="{2C50F1D0-8ADD-4240-A120-06004953C3B4}" presName="hierChild5" presStyleCnt="0"/>
      <dgm:spPr/>
    </dgm:pt>
    <dgm:pt modelId="{6F9D859D-6CCE-4E3E-A7AF-DCFE8DC923C9}" type="pres">
      <dgm:prSet presAssocID="{BB4C68FE-15E5-4A2C-BC07-EA730BDB0CF8}" presName="hierChild7" presStyleCnt="0"/>
      <dgm:spPr/>
    </dgm:pt>
  </dgm:ptLst>
  <dgm:cxnLst>
    <dgm:cxn modelId="{3D9EC533-2FC0-4884-9101-F282FBCC275F}" type="presOf" srcId="{571A4333-9E4D-4762-A66B-D724AD6FE431}" destId="{175D20F2-FF85-4F1F-ACBD-22E1D37BF860}" srcOrd="1" destOrd="0" presId="urn:microsoft.com/office/officeart/2005/8/layout/orgChart1"/>
    <dgm:cxn modelId="{7B80AC40-76CA-4E84-8137-B5B5A4724A3C}" type="presOf" srcId="{571A4333-9E4D-4762-A66B-D724AD6FE431}" destId="{4B509A73-B542-4166-A123-2A48800FB8C6}" srcOrd="0" destOrd="0" presId="urn:microsoft.com/office/officeart/2005/8/layout/orgChart1"/>
    <dgm:cxn modelId="{3081426B-2EF2-4AF9-9A11-C7EE87A0E1AC}" srcId="{571A4333-9E4D-4762-A66B-D724AD6FE431}" destId="{CCDD6CD1-353E-455D-8811-8DA18F5DC0D8}" srcOrd="0" destOrd="0" parTransId="{4D9D126A-27BE-4163-9E34-D819AF6B9B59}" sibTransId="{DD203AB6-4877-4A9D-AE33-BD7F4148B215}"/>
    <dgm:cxn modelId="{B222A076-DF8F-4496-9D8D-F24E5C5F453F}" srcId="{BB4C68FE-15E5-4A2C-BC07-EA730BDB0CF8}" destId="{2C50F1D0-8ADD-4240-A120-06004953C3B4}" srcOrd="0" destOrd="0" parTransId="{59864858-F1F0-4FF9-B775-77AD46DACD97}" sibTransId="{068A12CA-20E6-4620-9F0D-28CB20D2F93E}"/>
    <dgm:cxn modelId="{CC6F7B86-815E-46CE-8CF6-AA47399D3B04}" type="presOf" srcId="{BB4C68FE-15E5-4A2C-BC07-EA730BDB0CF8}" destId="{485841F7-DE73-4912-8C50-9F31514B77AE}" srcOrd="1" destOrd="0" presId="urn:microsoft.com/office/officeart/2005/8/layout/orgChart1"/>
    <dgm:cxn modelId="{7717C19C-8F28-4499-B542-23A1E22E49AD}" type="presOf" srcId="{2C50F1D0-8ADD-4240-A120-06004953C3B4}" destId="{E34379C2-C323-4BE4-AB90-6CCEFF956770}" srcOrd="0" destOrd="0" presId="urn:microsoft.com/office/officeart/2005/8/layout/orgChart1"/>
    <dgm:cxn modelId="{5444CBAA-5096-4787-A170-54798A14658A}" type="presOf" srcId="{6EAB895F-1E65-4D4A-ADF7-DD4922A56A91}" destId="{279BAC83-ABB6-432A-800C-D93CE4D49A61}" srcOrd="0" destOrd="0" presId="urn:microsoft.com/office/officeart/2005/8/layout/orgChart1"/>
    <dgm:cxn modelId="{B2D616B3-146D-4FA6-B02F-C0373A2FE78D}" type="presOf" srcId="{25A88335-3DCC-4566-8139-24A6108CB7DA}" destId="{B1A7F081-FBA7-4DFD-956F-AAA4F1A60567}" srcOrd="0" destOrd="0" presId="urn:microsoft.com/office/officeart/2005/8/layout/orgChart1"/>
    <dgm:cxn modelId="{07D975BE-5728-4D4E-9E5C-B915332DE215}" type="presOf" srcId="{59864858-F1F0-4FF9-B775-77AD46DACD97}" destId="{94B3064D-2C26-4D8F-A56D-7712EF4D2D53}" srcOrd="0" destOrd="0" presId="urn:microsoft.com/office/officeart/2005/8/layout/orgChart1"/>
    <dgm:cxn modelId="{6EF94CC2-BFAC-4B14-B1E8-2C9773349154}" srcId="{25A88335-3DCC-4566-8139-24A6108CB7DA}" destId="{571A4333-9E4D-4762-A66B-D724AD6FE431}" srcOrd="0" destOrd="0" parTransId="{985E7865-6923-4B7C-941A-5EBC5C6E6EA3}" sibTransId="{FDDDBF12-940B-44C4-B96F-E26A3CF3809B}"/>
    <dgm:cxn modelId="{60CEF4CB-9752-4FEA-9AB7-030E1C18A65F}" srcId="{571A4333-9E4D-4762-A66B-D724AD6FE431}" destId="{BB4C68FE-15E5-4A2C-BC07-EA730BDB0CF8}" srcOrd="1" destOrd="0" parTransId="{6EAB895F-1E65-4D4A-ADF7-DD4922A56A91}" sibTransId="{A4F995C0-BF44-44A5-8D54-1398C808EDBD}"/>
    <dgm:cxn modelId="{24DC3ED0-B156-4A21-ACCF-08E9EFB35A06}" type="presOf" srcId="{BB4C68FE-15E5-4A2C-BC07-EA730BDB0CF8}" destId="{AF15EBF3-BF21-4939-8BC3-BE598BCF91CB}" srcOrd="0" destOrd="0" presId="urn:microsoft.com/office/officeart/2005/8/layout/orgChart1"/>
    <dgm:cxn modelId="{CE726CE0-2A0B-420A-AB73-37CC2DB66472}" type="presOf" srcId="{4D9D126A-27BE-4163-9E34-D819AF6B9B59}" destId="{95017D6C-E07D-4E3F-A52A-5F89122E0667}" srcOrd="0" destOrd="0" presId="urn:microsoft.com/office/officeart/2005/8/layout/orgChart1"/>
    <dgm:cxn modelId="{97A374E0-B7B8-4DC1-B3D7-0D6BDE6F3EDD}" type="presOf" srcId="{CCDD6CD1-353E-455D-8811-8DA18F5DC0D8}" destId="{38C6B487-23DA-4BDB-A87A-230E69DFA1CB}" srcOrd="1" destOrd="0" presId="urn:microsoft.com/office/officeart/2005/8/layout/orgChart1"/>
    <dgm:cxn modelId="{5313E6EE-BE1D-42A7-BCD4-17AEBD64648D}" type="presOf" srcId="{CCDD6CD1-353E-455D-8811-8DA18F5DC0D8}" destId="{3BC71A64-FA4F-487D-ABC5-D85E9902E5F6}" srcOrd="0" destOrd="0" presId="urn:microsoft.com/office/officeart/2005/8/layout/orgChart1"/>
    <dgm:cxn modelId="{C7CF9DFE-58D9-42F9-84F6-BB812C9A38A3}" type="presOf" srcId="{2C50F1D0-8ADD-4240-A120-06004953C3B4}" destId="{589E1204-3E7C-4B16-BF63-16E2598A2219}" srcOrd="1" destOrd="0" presId="urn:microsoft.com/office/officeart/2005/8/layout/orgChart1"/>
    <dgm:cxn modelId="{F7BBB00A-F7B8-4CB2-94B6-86334AA847D3}" type="presParOf" srcId="{B1A7F081-FBA7-4DFD-956F-AAA4F1A60567}" destId="{E8634511-4C9E-4D70-8426-DF6C7BB9F97D}" srcOrd="0" destOrd="0" presId="urn:microsoft.com/office/officeart/2005/8/layout/orgChart1"/>
    <dgm:cxn modelId="{FE1AB4F2-05B6-4E71-B685-27BDAC226930}" type="presParOf" srcId="{E8634511-4C9E-4D70-8426-DF6C7BB9F97D}" destId="{76347303-AA4C-4202-9636-8CBF3EE32472}" srcOrd="0" destOrd="0" presId="urn:microsoft.com/office/officeart/2005/8/layout/orgChart1"/>
    <dgm:cxn modelId="{77B85035-A7A9-49D7-9439-7F17EB34E4D2}" type="presParOf" srcId="{76347303-AA4C-4202-9636-8CBF3EE32472}" destId="{4B509A73-B542-4166-A123-2A48800FB8C6}" srcOrd="0" destOrd="0" presId="urn:microsoft.com/office/officeart/2005/8/layout/orgChart1"/>
    <dgm:cxn modelId="{80123625-3851-4FBB-97E9-D2AC1E6E6648}" type="presParOf" srcId="{76347303-AA4C-4202-9636-8CBF3EE32472}" destId="{175D20F2-FF85-4F1F-ACBD-22E1D37BF860}" srcOrd="1" destOrd="0" presId="urn:microsoft.com/office/officeart/2005/8/layout/orgChart1"/>
    <dgm:cxn modelId="{38FE96FF-0331-4DF8-BD01-4628E38A1059}" type="presParOf" srcId="{E8634511-4C9E-4D70-8426-DF6C7BB9F97D}" destId="{9DF3DF77-42EC-4BDE-9FD7-69F6480BE4A6}" srcOrd="1" destOrd="0" presId="urn:microsoft.com/office/officeart/2005/8/layout/orgChart1"/>
    <dgm:cxn modelId="{82E21FB8-84FA-4B50-8597-6935DEA1720F}" type="presParOf" srcId="{E8634511-4C9E-4D70-8426-DF6C7BB9F97D}" destId="{2A05B014-9714-4073-9C87-68D5FD360711}" srcOrd="2" destOrd="0" presId="urn:microsoft.com/office/officeart/2005/8/layout/orgChart1"/>
    <dgm:cxn modelId="{2425E2F5-8C0F-4C82-ADC6-12168950AF0B}" type="presParOf" srcId="{2A05B014-9714-4073-9C87-68D5FD360711}" destId="{95017D6C-E07D-4E3F-A52A-5F89122E0667}" srcOrd="0" destOrd="0" presId="urn:microsoft.com/office/officeart/2005/8/layout/orgChart1"/>
    <dgm:cxn modelId="{0E58E602-A7CB-440B-8C67-88C1EBF83535}" type="presParOf" srcId="{2A05B014-9714-4073-9C87-68D5FD360711}" destId="{ED17381A-CCD0-4AD2-8F35-314D806535CA}" srcOrd="1" destOrd="0" presId="urn:microsoft.com/office/officeart/2005/8/layout/orgChart1"/>
    <dgm:cxn modelId="{2F966B31-3C34-44D6-96A3-279EDFC54C2E}" type="presParOf" srcId="{ED17381A-CCD0-4AD2-8F35-314D806535CA}" destId="{FD64513B-C6F7-4E17-A521-39441FF26174}" srcOrd="0" destOrd="0" presId="urn:microsoft.com/office/officeart/2005/8/layout/orgChart1"/>
    <dgm:cxn modelId="{8DF0903F-6C38-4F43-847C-B16A274F9099}" type="presParOf" srcId="{FD64513B-C6F7-4E17-A521-39441FF26174}" destId="{3BC71A64-FA4F-487D-ABC5-D85E9902E5F6}" srcOrd="0" destOrd="0" presId="urn:microsoft.com/office/officeart/2005/8/layout/orgChart1"/>
    <dgm:cxn modelId="{0729BC94-9BE7-4EBA-AC18-E473A7DE36F7}" type="presParOf" srcId="{FD64513B-C6F7-4E17-A521-39441FF26174}" destId="{38C6B487-23DA-4BDB-A87A-230E69DFA1CB}" srcOrd="1" destOrd="0" presId="urn:microsoft.com/office/officeart/2005/8/layout/orgChart1"/>
    <dgm:cxn modelId="{83B84DB7-568E-4819-BA61-BC55C28339FB}" type="presParOf" srcId="{ED17381A-CCD0-4AD2-8F35-314D806535CA}" destId="{55D44177-140B-424C-A525-C70DE18C8332}" srcOrd="1" destOrd="0" presId="urn:microsoft.com/office/officeart/2005/8/layout/orgChart1"/>
    <dgm:cxn modelId="{C0F1B698-DFE7-4EAE-AAA1-E8DB5F994C60}" type="presParOf" srcId="{ED17381A-CCD0-4AD2-8F35-314D806535CA}" destId="{E968A48A-A2F6-467D-A60A-5075CC300E49}" srcOrd="2" destOrd="0" presId="urn:microsoft.com/office/officeart/2005/8/layout/orgChart1"/>
    <dgm:cxn modelId="{F8C686AB-20CD-4910-AFAA-F6695F3CDE34}" type="presParOf" srcId="{2A05B014-9714-4073-9C87-68D5FD360711}" destId="{279BAC83-ABB6-432A-800C-D93CE4D49A61}" srcOrd="2" destOrd="0" presId="urn:microsoft.com/office/officeart/2005/8/layout/orgChart1"/>
    <dgm:cxn modelId="{D6068EBB-3123-452F-94CE-1DA0A9CD4761}" type="presParOf" srcId="{2A05B014-9714-4073-9C87-68D5FD360711}" destId="{64F02CC0-6BE0-4321-BA8A-D7A9AB226940}" srcOrd="3" destOrd="0" presId="urn:microsoft.com/office/officeart/2005/8/layout/orgChart1"/>
    <dgm:cxn modelId="{29EF624F-72DD-4776-BE60-32AF8B4DA686}" type="presParOf" srcId="{64F02CC0-6BE0-4321-BA8A-D7A9AB226940}" destId="{CC8BDED0-6950-432C-8AE0-1C8130012995}" srcOrd="0" destOrd="0" presId="urn:microsoft.com/office/officeart/2005/8/layout/orgChart1"/>
    <dgm:cxn modelId="{84418BE3-B617-4BAC-8D79-1B3F86E53CB1}" type="presParOf" srcId="{CC8BDED0-6950-432C-8AE0-1C8130012995}" destId="{AF15EBF3-BF21-4939-8BC3-BE598BCF91CB}" srcOrd="0" destOrd="0" presId="urn:microsoft.com/office/officeart/2005/8/layout/orgChart1"/>
    <dgm:cxn modelId="{7234186B-8B06-4494-9375-8FC9EF37C7E2}" type="presParOf" srcId="{CC8BDED0-6950-432C-8AE0-1C8130012995}" destId="{485841F7-DE73-4912-8C50-9F31514B77AE}" srcOrd="1" destOrd="0" presId="urn:microsoft.com/office/officeart/2005/8/layout/orgChart1"/>
    <dgm:cxn modelId="{2A2E46ED-95F1-4EA0-AF32-88723A56587D}" type="presParOf" srcId="{64F02CC0-6BE0-4321-BA8A-D7A9AB226940}" destId="{ECC1FA1B-322C-442A-AACC-B834C8C3BEA0}" srcOrd="1" destOrd="0" presId="urn:microsoft.com/office/officeart/2005/8/layout/orgChart1"/>
    <dgm:cxn modelId="{09831FF7-6CA0-4C5D-A585-D0750700481A}" type="presParOf" srcId="{ECC1FA1B-322C-442A-AACC-B834C8C3BEA0}" destId="{94B3064D-2C26-4D8F-A56D-7712EF4D2D53}" srcOrd="0" destOrd="0" presId="urn:microsoft.com/office/officeart/2005/8/layout/orgChart1"/>
    <dgm:cxn modelId="{76FBCA1E-9FCD-4779-8E0A-5A930E64CF3F}" type="presParOf" srcId="{ECC1FA1B-322C-442A-AACC-B834C8C3BEA0}" destId="{F5909231-37F5-4B3A-B793-5898A7D9091C}" srcOrd="1" destOrd="0" presId="urn:microsoft.com/office/officeart/2005/8/layout/orgChart1"/>
    <dgm:cxn modelId="{55EDF976-603D-4A1D-A29A-6F3B6CD353C7}" type="presParOf" srcId="{F5909231-37F5-4B3A-B793-5898A7D9091C}" destId="{DA507955-210D-4163-A802-4E89D8616A25}" srcOrd="0" destOrd="0" presId="urn:microsoft.com/office/officeart/2005/8/layout/orgChart1"/>
    <dgm:cxn modelId="{8028E430-11EA-45D0-88BA-B7908E66AE11}" type="presParOf" srcId="{DA507955-210D-4163-A802-4E89D8616A25}" destId="{E34379C2-C323-4BE4-AB90-6CCEFF956770}" srcOrd="0" destOrd="0" presId="urn:microsoft.com/office/officeart/2005/8/layout/orgChart1"/>
    <dgm:cxn modelId="{88F54798-42C9-41E1-A762-DA76BACE1BDB}" type="presParOf" srcId="{DA507955-210D-4163-A802-4E89D8616A25}" destId="{589E1204-3E7C-4B16-BF63-16E2598A2219}" srcOrd="1" destOrd="0" presId="urn:microsoft.com/office/officeart/2005/8/layout/orgChart1"/>
    <dgm:cxn modelId="{2053E1F0-83E8-4837-A385-354628AFABEB}" type="presParOf" srcId="{F5909231-37F5-4B3A-B793-5898A7D9091C}" destId="{BFE39B89-A033-44CC-8913-FECA5848D596}" srcOrd="1" destOrd="0" presId="urn:microsoft.com/office/officeart/2005/8/layout/orgChart1"/>
    <dgm:cxn modelId="{48CED98E-40BA-4D8B-B53B-47C5ACCC285B}" type="presParOf" srcId="{F5909231-37F5-4B3A-B793-5898A7D9091C}" destId="{77D16E02-716D-40F7-BC75-FFC93A487329}" srcOrd="2" destOrd="0" presId="urn:microsoft.com/office/officeart/2005/8/layout/orgChart1"/>
    <dgm:cxn modelId="{CDB93449-EA8F-4525-BAB9-99D5BDD08F63}" type="presParOf" srcId="{64F02CC0-6BE0-4321-BA8A-D7A9AB226940}" destId="{6F9D859D-6CCE-4E3E-A7AF-DCFE8DC923C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25A88335-3DCC-4566-8139-24A6108CB7DA}" type="doc">
      <dgm:prSet loTypeId="urn:microsoft.com/office/officeart/2005/8/layout/orgChart1" loCatId="hierarchy" qsTypeId="urn:microsoft.com/office/officeart/2005/8/quickstyle/simple1" qsCatId="simple" csTypeId="urn:microsoft.com/office/officeart/2005/8/colors/accent4_1" csCatId="accent4" phldr="1"/>
      <dgm:spPr/>
      <dgm:t>
        <a:bodyPr/>
        <a:lstStyle/>
        <a:p>
          <a:pPr rtl="1"/>
          <a:endParaRPr lang="ar-EG"/>
        </a:p>
      </dgm:t>
    </dgm:pt>
    <dgm:pt modelId="{571A4333-9E4D-4762-A66B-D724AD6FE431}">
      <dgm:prSet phldrT="[نص]" custT="1"/>
      <dgm:spPr/>
      <dgm:t>
        <a:bodyPr/>
        <a:lstStyle/>
        <a:p>
          <a:pPr rtl="1">
            <a:buNone/>
          </a:pPr>
          <a:r>
            <a:rPr lang="ar-EG" sz="3600" b="1" dirty="0"/>
            <a:t>يشترط لكي يبدأ التقادم الخمسي</a:t>
          </a:r>
        </a:p>
      </dgm:t>
    </dgm:pt>
    <dgm:pt modelId="{985E7865-6923-4B7C-941A-5EBC5C6E6EA3}" type="parTrans" cxnId="{6EF94CC2-BFAC-4B14-B1E8-2C9773349154}">
      <dgm:prSet/>
      <dgm:spPr/>
      <dgm:t>
        <a:bodyPr/>
        <a:lstStyle/>
        <a:p>
          <a:pPr rtl="1"/>
          <a:endParaRPr lang="ar-EG"/>
        </a:p>
      </dgm:t>
    </dgm:pt>
    <dgm:pt modelId="{FDDDBF12-940B-44C4-B96F-E26A3CF3809B}" type="sibTrans" cxnId="{6EF94CC2-BFAC-4B14-B1E8-2C9773349154}">
      <dgm:prSet/>
      <dgm:spPr/>
      <dgm:t>
        <a:bodyPr/>
        <a:lstStyle/>
        <a:p>
          <a:pPr rtl="1"/>
          <a:endParaRPr lang="ar-EG"/>
        </a:p>
      </dgm:t>
    </dgm:pt>
    <dgm:pt modelId="{CCDD6CD1-353E-455D-8811-8DA18F5DC0D8}" type="asst">
      <dgm:prSet phldrT="[نص]" phldr="0" custT="1"/>
      <dgm:spPr/>
      <dgm:t>
        <a:bodyPr/>
        <a:lstStyle/>
        <a:p>
          <a:pPr rtl="1">
            <a:lnSpc>
              <a:spcPct val="100000"/>
            </a:lnSpc>
          </a:pPr>
          <a:r>
            <a:rPr lang="ar-EG" sz="3200" b="1" dirty="0">
              <a:highlight>
                <a:srgbClr val="00FF00"/>
              </a:highlight>
            </a:rPr>
            <a:t>ثانياً</a:t>
          </a:r>
          <a:r>
            <a:rPr lang="ar-EG" sz="3200" b="1" dirty="0"/>
            <a:t>، </a:t>
          </a:r>
          <a:r>
            <a:rPr lang="ar-EG" sz="3200" b="1" dirty="0">
              <a:highlight>
                <a:srgbClr val="FFFF00"/>
              </a:highlight>
            </a:rPr>
            <a:t>يجب لكي يسري التقادم أن يتم شهر انقضاء الشركة </a:t>
          </a:r>
          <a:r>
            <a:rPr lang="ar-EG" sz="3200" b="1" dirty="0"/>
            <a:t>بالطرق القانونية، وذلك في الحالات التي يتطلب فيها القانون ذلك الشهر. </a:t>
          </a:r>
          <a:r>
            <a:rPr lang="ar-EG" sz="3200" b="1" dirty="0">
              <a:highlight>
                <a:srgbClr val="00FFFF"/>
              </a:highlight>
            </a:rPr>
            <a:t>أما إذا كان القانون لا يقتضي شهر الانقضاء</a:t>
          </a:r>
          <a:r>
            <a:rPr lang="ar-EG" sz="3200" b="1" dirty="0"/>
            <a:t>، كما لو انقضت الشركة بسبب انتهاء المدة المحددة لها في عقدها التأسيسي، فيسري التقادم من اليوم الذي تنقضي فيه الشركة.</a:t>
          </a:r>
        </a:p>
      </dgm:t>
    </dgm:pt>
    <dgm:pt modelId="{4D9D126A-27BE-4163-9E34-D819AF6B9B59}" type="parTrans" cxnId="{3081426B-2EF2-4AF9-9A11-C7EE87A0E1AC}">
      <dgm:prSet/>
      <dgm:spPr/>
      <dgm:t>
        <a:bodyPr/>
        <a:lstStyle/>
        <a:p>
          <a:pPr rtl="1"/>
          <a:endParaRPr lang="ar-EG"/>
        </a:p>
      </dgm:t>
    </dgm:pt>
    <dgm:pt modelId="{DD203AB6-4877-4A9D-AE33-BD7F4148B215}" type="sibTrans" cxnId="{3081426B-2EF2-4AF9-9A11-C7EE87A0E1AC}">
      <dgm:prSet/>
      <dgm:spPr/>
      <dgm:t>
        <a:bodyPr/>
        <a:lstStyle/>
        <a:p>
          <a:pPr rtl="1"/>
          <a:endParaRPr lang="ar-EG"/>
        </a:p>
      </dgm:t>
    </dgm:pt>
    <dgm:pt modelId="{BB4C68FE-15E5-4A2C-BC07-EA730BDB0CF8}" type="asst">
      <dgm:prSet custT="1"/>
      <dgm:spPr/>
      <dgm:t>
        <a:bodyPr/>
        <a:lstStyle/>
        <a:p>
          <a:pPr rtl="1">
            <a:lnSpc>
              <a:spcPct val="100000"/>
            </a:lnSpc>
          </a:pPr>
          <a:r>
            <a:rPr lang="ar-EG" sz="3200" b="1" dirty="0">
              <a:highlight>
                <a:srgbClr val="00FF00"/>
              </a:highlight>
            </a:rPr>
            <a:t>أولاً</a:t>
          </a:r>
          <a:r>
            <a:rPr lang="ar-EG" sz="3200" b="1" dirty="0"/>
            <a:t>، </a:t>
          </a:r>
          <a:r>
            <a:rPr lang="ar-EG" sz="3200" b="1" dirty="0">
              <a:highlight>
                <a:srgbClr val="FFFF00"/>
              </a:highlight>
            </a:rPr>
            <a:t>أن تكون الشركة قد انقضت وانحلت</a:t>
          </a:r>
          <a:r>
            <a:rPr lang="ar-EG" sz="3200" b="1" dirty="0"/>
            <a:t>. ويعتبر في حكم الانقضاء القضاء ببطلان الشركة لأنه من قبيل حل الشركة قبل الأوان.</a:t>
          </a:r>
          <a:endParaRPr lang="ar-EG" sz="3200" b="1" dirty="0">
            <a:highlight>
              <a:srgbClr val="00FFFF"/>
            </a:highlight>
          </a:endParaRPr>
        </a:p>
      </dgm:t>
    </dgm:pt>
    <dgm:pt modelId="{6EAB895F-1E65-4D4A-ADF7-DD4922A56A91}" type="parTrans" cxnId="{60CEF4CB-9752-4FEA-9AB7-030E1C18A65F}">
      <dgm:prSet/>
      <dgm:spPr/>
      <dgm:t>
        <a:bodyPr/>
        <a:lstStyle/>
        <a:p>
          <a:pPr rtl="1"/>
          <a:endParaRPr lang="ar-EG"/>
        </a:p>
      </dgm:t>
    </dgm:pt>
    <dgm:pt modelId="{A4F995C0-BF44-44A5-8D54-1398C808EDBD}" type="sibTrans" cxnId="{60CEF4CB-9752-4FEA-9AB7-030E1C18A65F}">
      <dgm:prSet/>
      <dgm:spPr/>
      <dgm:t>
        <a:bodyPr/>
        <a:lstStyle/>
        <a:p>
          <a:pPr rtl="1"/>
          <a:endParaRPr lang="ar-EG"/>
        </a:p>
      </dgm:t>
    </dgm:pt>
    <dgm:pt modelId="{B1A7F081-FBA7-4DFD-956F-AAA4F1A60567}" type="pres">
      <dgm:prSet presAssocID="{25A88335-3DCC-4566-8139-24A6108CB7DA}" presName="hierChild1" presStyleCnt="0">
        <dgm:presLayoutVars>
          <dgm:orgChart val="1"/>
          <dgm:chPref val="1"/>
          <dgm:dir/>
          <dgm:animOne val="branch"/>
          <dgm:animLvl val="lvl"/>
          <dgm:resizeHandles/>
        </dgm:presLayoutVars>
      </dgm:prSet>
      <dgm:spPr/>
    </dgm:pt>
    <dgm:pt modelId="{E8634511-4C9E-4D70-8426-DF6C7BB9F97D}" type="pres">
      <dgm:prSet presAssocID="{571A4333-9E4D-4762-A66B-D724AD6FE431}" presName="hierRoot1" presStyleCnt="0">
        <dgm:presLayoutVars>
          <dgm:hierBranch val="init"/>
        </dgm:presLayoutVars>
      </dgm:prSet>
      <dgm:spPr/>
    </dgm:pt>
    <dgm:pt modelId="{76347303-AA4C-4202-9636-8CBF3EE32472}" type="pres">
      <dgm:prSet presAssocID="{571A4333-9E4D-4762-A66B-D724AD6FE431}" presName="rootComposite1" presStyleCnt="0"/>
      <dgm:spPr/>
    </dgm:pt>
    <dgm:pt modelId="{4B509A73-B542-4166-A123-2A48800FB8C6}" type="pres">
      <dgm:prSet presAssocID="{571A4333-9E4D-4762-A66B-D724AD6FE431}" presName="rootText1" presStyleLbl="node0" presStyleIdx="0" presStyleCnt="1" custScaleX="371333" custScaleY="76940" custLinFactNeighborX="-2800" custLinFactNeighborY="-60194">
        <dgm:presLayoutVars>
          <dgm:chPref val="3"/>
        </dgm:presLayoutVars>
      </dgm:prSet>
      <dgm:spPr/>
    </dgm:pt>
    <dgm:pt modelId="{175D20F2-FF85-4F1F-ACBD-22E1D37BF860}" type="pres">
      <dgm:prSet presAssocID="{571A4333-9E4D-4762-A66B-D724AD6FE431}" presName="rootConnector1" presStyleLbl="node1" presStyleIdx="0" presStyleCnt="0"/>
      <dgm:spPr/>
    </dgm:pt>
    <dgm:pt modelId="{9DF3DF77-42EC-4BDE-9FD7-69F6480BE4A6}" type="pres">
      <dgm:prSet presAssocID="{571A4333-9E4D-4762-A66B-D724AD6FE431}" presName="hierChild2" presStyleCnt="0"/>
      <dgm:spPr/>
    </dgm:pt>
    <dgm:pt modelId="{2A05B014-9714-4073-9C87-68D5FD360711}" type="pres">
      <dgm:prSet presAssocID="{571A4333-9E4D-4762-A66B-D724AD6FE431}" presName="hierChild3" presStyleCnt="0"/>
      <dgm:spPr/>
    </dgm:pt>
    <dgm:pt modelId="{95017D6C-E07D-4E3F-A52A-5F89122E0667}" type="pres">
      <dgm:prSet presAssocID="{4D9D126A-27BE-4163-9E34-D819AF6B9B59}" presName="Name111" presStyleLbl="parChTrans1D2" presStyleIdx="0" presStyleCnt="2"/>
      <dgm:spPr/>
    </dgm:pt>
    <dgm:pt modelId="{ED17381A-CCD0-4AD2-8F35-314D806535CA}" type="pres">
      <dgm:prSet presAssocID="{CCDD6CD1-353E-455D-8811-8DA18F5DC0D8}" presName="hierRoot3" presStyleCnt="0">
        <dgm:presLayoutVars>
          <dgm:hierBranch val="init"/>
        </dgm:presLayoutVars>
      </dgm:prSet>
      <dgm:spPr/>
    </dgm:pt>
    <dgm:pt modelId="{FD64513B-C6F7-4E17-A521-39441FF26174}" type="pres">
      <dgm:prSet presAssocID="{CCDD6CD1-353E-455D-8811-8DA18F5DC0D8}" presName="rootComposite3" presStyleCnt="0"/>
      <dgm:spPr/>
    </dgm:pt>
    <dgm:pt modelId="{3BC71A64-FA4F-487D-ABC5-D85E9902E5F6}" type="pres">
      <dgm:prSet presAssocID="{CCDD6CD1-353E-455D-8811-8DA18F5DC0D8}" presName="rootText3" presStyleLbl="asst1" presStyleIdx="0" presStyleCnt="2" custScaleX="216020" custScaleY="417275" custLinFactNeighborX="-3777" custLinFactNeighborY="-5187">
        <dgm:presLayoutVars>
          <dgm:chPref val="3"/>
        </dgm:presLayoutVars>
      </dgm:prSet>
      <dgm:spPr/>
    </dgm:pt>
    <dgm:pt modelId="{38C6B487-23DA-4BDB-A87A-230E69DFA1CB}" type="pres">
      <dgm:prSet presAssocID="{CCDD6CD1-353E-455D-8811-8DA18F5DC0D8}" presName="rootConnector3" presStyleLbl="asst1" presStyleIdx="0" presStyleCnt="2"/>
      <dgm:spPr/>
    </dgm:pt>
    <dgm:pt modelId="{55D44177-140B-424C-A525-C70DE18C8332}" type="pres">
      <dgm:prSet presAssocID="{CCDD6CD1-353E-455D-8811-8DA18F5DC0D8}" presName="hierChild6" presStyleCnt="0"/>
      <dgm:spPr/>
    </dgm:pt>
    <dgm:pt modelId="{E968A48A-A2F6-467D-A60A-5075CC300E49}" type="pres">
      <dgm:prSet presAssocID="{CCDD6CD1-353E-455D-8811-8DA18F5DC0D8}" presName="hierChild7" presStyleCnt="0"/>
      <dgm:spPr/>
    </dgm:pt>
    <dgm:pt modelId="{279BAC83-ABB6-432A-800C-D93CE4D49A61}" type="pres">
      <dgm:prSet presAssocID="{6EAB895F-1E65-4D4A-ADF7-DD4922A56A91}" presName="Name111" presStyleLbl="parChTrans1D2" presStyleIdx="1" presStyleCnt="2"/>
      <dgm:spPr/>
    </dgm:pt>
    <dgm:pt modelId="{64F02CC0-6BE0-4321-BA8A-D7A9AB226940}" type="pres">
      <dgm:prSet presAssocID="{BB4C68FE-15E5-4A2C-BC07-EA730BDB0CF8}" presName="hierRoot3" presStyleCnt="0">
        <dgm:presLayoutVars>
          <dgm:hierBranch val="init"/>
        </dgm:presLayoutVars>
      </dgm:prSet>
      <dgm:spPr/>
    </dgm:pt>
    <dgm:pt modelId="{CC8BDED0-6950-432C-8AE0-1C8130012995}" type="pres">
      <dgm:prSet presAssocID="{BB4C68FE-15E5-4A2C-BC07-EA730BDB0CF8}" presName="rootComposite3" presStyleCnt="0"/>
      <dgm:spPr/>
    </dgm:pt>
    <dgm:pt modelId="{AF15EBF3-BF21-4939-8BC3-BE598BCF91CB}" type="pres">
      <dgm:prSet presAssocID="{BB4C68FE-15E5-4A2C-BC07-EA730BDB0CF8}" presName="rootText3" presStyleLbl="asst1" presStyleIdx="1" presStyleCnt="2" custScaleX="227858" custScaleY="426649" custLinFactNeighborX="-4581" custLinFactNeighborY="-9188">
        <dgm:presLayoutVars>
          <dgm:chPref val="3"/>
        </dgm:presLayoutVars>
      </dgm:prSet>
      <dgm:spPr/>
    </dgm:pt>
    <dgm:pt modelId="{485841F7-DE73-4912-8C50-9F31514B77AE}" type="pres">
      <dgm:prSet presAssocID="{BB4C68FE-15E5-4A2C-BC07-EA730BDB0CF8}" presName="rootConnector3" presStyleLbl="asst1" presStyleIdx="1" presStyleCnt="2"/>
      <dgm:spPr/>
    </dgm:pt>
    <dgm:pt modelId="{ECC1FA1B-322C-442A-AACC-B834C8C3BEA0}" type="pres">
      <dgm:prSet presAssocID="{BB4C68FE-15E5-4A2C-BC07-EA730BDB0CF8}" presName="hierChild6" presStyleCnt="0"/>
      <dgm:spPr/>
    </dgm:pt>
    <dgm:pt modelId="{6F9D859D-6CCE-4E3E-A7AF-DCFE8DC923C9}" type="pres">
      <dgm:prSet presAssocID="{BB4C68FE-15E5-4A2C-BC07-EA730BDB0CF8}" presName="hierChild7" presStyleCnt="0"/>
      <dgm:spPr/>
    </dgm:pt>
  </dgm:ptLst>
  <dgm:cxnLst>
    <dgm:cxn modelId="{3D9EC533-2FC0-4884-9101-F282FBCC275F}" type="presOf" srcId="{571A4333-9E4D-4762-A66B-D724AD6FE431}" destId="{175D20F2-FF85-4F1F-ACBD-22E1D37BF860}" srcOrd="1" destOrd="0" presId="urn:microsoft.com/office/officeart/2005/8/layout/orgChart1"/>
    <dgm:cxn modelId="{7B80AC40-76CA-4E84-8137-B5B5A4724A3C}" type="presOf" srcId="{571A4333-9E4D-4762-A66B-D724AD6FE431}" destId="{4B509A73-B542-4166-A123-2A48800FB8C6}" srcOrd="0" destOrd="0" presId="urn:microsoft.com/office/officeart/2005/8/layout/orgChart1"/>
    <dgm:cxn modelId="{3081426B-2EF2-4AF9-9A11-C7EE87A0E1AC}" srcId="{571A4333-9E4D-4762-A66B-D724AD6FE431}" destId="{CCDD6CD1-353E-455D-8811-8DA18F5DC0D8}" srcOrd="0" destOrd="0" parTransId="{4D9D126A-27BE-4163-9E34-D819AF6B9B59}" sibTransId="{DD203AB6-4877-4A9D-AE33-BD7F4148B215}"/>
    <dgm:cxn modelId="{CC6F7B86-815E-46CE-8CF6-AA47399D3B04}" type="presOf" srcId="{BB4C68FE-15E5-4A2C-BC07-EA730BDB0CF8}" destId="{485841F7-DE73-4912-8C50-9F31514B77AE}" srcOrd="1" destOrd="0" presId="urn:microsoft.com/office/officeart/2005/8/layout/orgChart1"/>
    <dgm:cxn modelId="{5444CBAA-5096-4787-A170-54798A14658A}" type="presOf" srcId="{6EAB895F-1E65-4D4A-ADF7-DD4922A56A91}" destId="{279BAC83-ABB6-432A-800C-D93CE4D49A61}" srcOrd="0" destOrd="0" presId="urn:microsoft.com/office/officeart/2005/8/layout/orgChart1"/>
    <dgm:cxn modelId="{B2D616B3-146D-4FA6-B02F-C0373A2FE78D}" type="presOf" srcId="{25A88335-3DCC-4566-8139-24A6108CB7DA}" destId="{B1A7F081-FBA7-4DFD-956F-AAA4F1A60567}" srcOrd="0" destOrd="0" presId="urn:microsoft.com/office/officeart/2005/8/layout/orgChart1"/>
    <dgm:cxn modelId="{6EF94CC2-BFAC-4B14-B1E8-2C9773349154}" srcId="{25A88335-3DCC-4566-8139-24A6108CB7DA}" destId="{571A4333-9E4D-4762-A66B-D724AD6FE431}" srcOrd="0" destOrd="0" parTransId="{985E7865-6923-4B7C-941A-5EBC5C6E6EA3}" sibTransId="{FDDDBF12-940B-44C4-B96F-E26A3CF3809B}"/>
    <dgm:cxn modelId="{60CEF4CB-9752-4FEA-9AB7-030E1C18A65F}" srcId="{571A4333-9E4D-4762-A66B-D724AD6FE431}" destId="{BB4C68FE-15E5-4A2C-BC07-EA730BDB0CF8}" srcOrd="1" destOrd="0" parTransId="{6EAB895F-1E65-4D4A-ADF7-DD4922A56A91}" sibTransId="{A4F995C0-BF44-44A5-8D54-1398C808EDBD}"/>
    <dgm:cxn modelId="{24DC3ED0-B156-4A21-ACCF-08E9EFB35A06}" type="presOf" srcId="{BB4C68FE-15E5-4A2C-BC07-EA730BDB0CF8}" destId="{AF15EBF3-BF21-4939-8BC3-BE598BCF91CB}" srcOrd="0" destOrd="0" presId="urn:microsoft.com/office/officeart/2005/8/layout/orgChart1"/>
    <dgm:cxn modelId="{CE726CE0-2A0B-420A-AB73-37CC2DB66472}" type="presOf" srcId="{4D9D126A-27BE-4163-9E34-D819AF6B9B59}" destId="{95017D6C-E07D-4E3F-A52A-5F89122E0667}" srcOrd="0" destOrd="0" presId="urn:microsoft.com/office/officeart/2005/8/layout/orgChart1"/>
    <dgm:cxn modelId="{97A374E0-B7B8-4DC1-B3D7-0D6BDE6F3EDD}" type="presOf" srcId="{CCDD6CD1-353E-455D-8811-8DA18F5DC0D8}" destId="{38C6B487-23DA-4BDB-A87A-230E69DFA1CB}" srcOrd="1" destOrd="0" presId="urn:microsoft.com/office/officeart/2005/8/layout/orgChart1"/>
    <dgm:cxn modelId="{5313E6EE-BE1D-42A7-BCD4-17AEBD64648D}" type="presOf" srcId="{CCDD6CD1-353E-455D-8811-8DA18F5DC0D8}" destId="{3BC71A64-FA4F-487D-ABC5-D85E9902E5F6}" srcOrd="0" destOrd="0" presId="urn:microsoft.com/office/officeart/2005/8/layout/orgChart1"/>
    <dgm:cxn modelId="{F7BBB00A-F7B8-4CB2-94B6-86334AA847D3}" type="presParOf" srcId="{B1A7F081-FBA7-4DFD-956F-AAA4F1A60567}" destId="{E8634511-4C9E-4D70-8426-DF6C7BB9F97D}" srcOrd="0" destOrd="0" presId="urn:microsoft.com/office/officeart/2005/8/layout/orgChart1"/>
    <dgm:cxn modelId="{FE1AB4F2-05B6-4E71-B685-27BDAC226930}" type="presParOf" srcId="{E8634511-4C9E-4D70-8426-DF6C7BB9F97D}" destId="{76347303-AA4C-4202-9636-8CBF3EE32472}" srcOrd="0" destOrd="0" presId="urn:microsoft.com/office/officeart/2005/8/layout/orgChart1"/>
    <dgm:cxn modelId="{77B85035-A7A9-49D7-9439-7F17EB34E4D2}" type="presParOf" srcId="{76347303-AA4C-4202-9636-8CBF3EE32472}" destId="{4B509A73-B542-4166-A123-2A48800FB8C6}" srcOrd="0" destOrd="0" presId="urn:microsoft.com/office/officeart/2005/8/layout/orgChart1"/>
    <dgm:cxn modelId="{80123625-3851-4FBB-97E9-D2AC1E6E6648}" type="presParOf" srcId="{76347303-AA4C-4202-9636-8CBF3EE32472}" destId="{175D20F2-FF85-4F1F-ACBD-22E1D37BF860}" srcOrd="1" destOrd="0" presId="urn:microsoft.com/office/officeart/2005/8/layout/orgChart1"/>
    <dgm:cxn modelId="{38FE96FF-0331-4DF8-BD01-4628E38A1059}" type="presParOf" srcId="{E8634511-4C9E-4D70-8426-DF6C7BB9F97D}" destId="{9DF3DF77-42EC-4BDE-9FD7-69F6480BE4A6}" srcOrd="1" destOrd="0" presId="urn:microsoft.com/office/officeart/2005/8/layout/orgChart1"/>
    <dgm:cxn modelId="{82E21FB8-84FA-4B50-8597-6935DEA1720F}" type="presParOf" srcId="{E8634511-4C9E-4D70-8426-DF6C7BB9F97D}" destId="{2A05B014-9714-4073-9C87-68D5FD360711}" srcOrd="2" destOrd="0" presId="urn:microsoft.com/office/officeart/2005/8/layout/orgChart1"/>
    <dgm:cxn modelId="{2425E2F5-8C0F-4C82-ADC6-12168950AF0B}" type="presParOf" srcId="{2A05B014-9714-4073-9C87-68D5FD360711}" destId="{95017D6C-E07D-4E3F-A52A-5F89122E0667}" srcOrd="0" destOrd="0" presId="urn:microsoft.com/office/officeart/2005/8/layout/orgChart1"/>
    <dgm:cxn modelId="{0E58E602-A7CB-440B-8C67-88C1EBF83535}" type="presParOf" srcId="{2A05B014-9714-4073-9C87-68D5FD360711}" destId="{ED17381A-CCD0-4AD2-8F35-314D806535CA}" srcOrd="1" destOrd="0" presId="urn:microsoft.com/office/officeart/2005/8/layout/orgChart1"/>
    <dgm:cxn modelId="{2F966B31-3C34-44D6-96A3-279EDFC54C2E}" type="presParOf" srcId="{ED17381A-CCD0-4AD2-8F35-314D806535CA}" destId="{FD64513B-C6F7-4E17-A521-39441FF26174}" srcOrd="0" destOrd="0" presId="urn:microsoft.com/office/officeart/2005/8/layout/orgChart1"/>
    <dgm:cxn modelId="{8DF0903F-6C38-4F43-847C-B16A274F9099}" type="presParOf" srcId="{FD64513B-C6F7-4E17-A521-39441FF26174}" destId="{3BC71A64-FA4F-487D-ABC5-D85E9902E5F6}" srcOrd="0" destOrd="0" presId="urn:microsoft.com/office/officeart/2005/8/layout/orgChart1"/>
    <dgm:cxn modelId="{0729BC94-9BE7-4EBA-AC18-E473A7DE36F7}" type="presParOf" srcId="{FD64513B-C6F7-4E17-A521-39441FF26174}" destId="{38C6B487-23DA-4BDB-A87A-230E69DFA1CB}" srcOrd="1" destOrd="0" presId="urn:microsoft.com/office/officeart/2005/8/layout/orgChart1"/>
    <dgm:cxn modelId="{83B84DB7-568E-4819-BA61-BC55C28339FB}" type="presParOf" srcId="{ED17381A-CCD0-4AD2-8F35-314D806535CA}" destId="{55D44177-140B-424C-A525-C70DE18C8332}" srcOrd="1" destOrd="0" presId="urn:microsoft.com/office/officeart/2005/8/layout/orgChart1"/>
    <dgm:cxn modelId="{C0F1B698-DFE7-4EAE-AAA1-E8DB5F994C60}" type="presParOf" srcId="{ED17381A-CCD0-4AD2-8F35-314D806535CA}" destId="{E968A48A-A2F6-467D-A60A-5075CC300E49}" srcOrd="2" destOrd="0" presId="urn:microsoft.com/office/officeart/2005/8/layout/orgChart1"/>
    <dgm:cxn modelId="{F8C686AB-20CD-4910-AFAA-F6695F3CDE34}" type="presParOf" srcId="{2A05B014-9714-4073-9C87-68D5FD360711}" destId="{279BAC83-ABB6-432A-800C-D93CE4D49A61}" srcOrd="2" destOrd="0" presId="urn:microsoft.com/office/officeart/2005/8/layout/orgChart1"/>
    <dgm:cxn modelId="{D6068EBB-3123-452F-94CE-1DA0A9CD4761}" type="presParOf" srcId="{2A05B014-9714-4073-9C87-68D5FD360711}" destId="{64F02CC0-6BE0-4321-BA8A-D7A9AB226940}" srcOrd="3" destOrd="0" presId="urn:microsoft.com/office/officeart/2005/8/layout/orgChart1"/>
    <dgm:cxn modelId="{29EF624F-72DD-4776-BE60-32AF8B4DA686}" type="presParOf" srcId="{64F02CC0-6BE0-4321-BA8A-D7A9AB226940}" destId="{CC8BDED0-6950-432C-8AE0-1C8130012995}" srcOrd="0" destOrd="0" presId="urn:microsoft.com/office/officeart/2005/8/layout/orgChart1"/>
    <dgm:cxn modelId="{84418BE3-B617-4BAC-8D79-1B3F86E53CB1}" type="presParOf" srcId="{CC8BDED0-6950-432C-8AE0-1C8130012995}" destId="{AF15EBF3-BF21-4939-8BC3-BE598BCF91CB}" srcOrd="0" destOrd="0" presId="urn:microsoft.com/office/officeart/2005/8/layout/orgChart1"/>
    <dgm:cxn modelId="{7234186B-8B06-4494-9375-8FC9EF37C7E2}" type="presParOf" srcId="{CC8BDED0-6950-432C-8AE0-1C8130012995}" destId="{485841F7-DE73-4912-8C50-9F31514B77AE}" srcOrd="1" destOrd="0" presId="urn:microsoft.com/office/officeart/2005/8/layout/orgChart1"/>
    <dgm:cxn modelId="{2A2E46ED-95F1-4EA0-AF32-88723A56587D}" type="presParOf" srcId="{64F02CC0-6BE0-4321-BA8A-D7A9AB226940}" destId="{ECC1FA1B-322C-442A-AACC-B834C8C3BEA0}" srcOrd="1" destOrd="0" presId="urn:microsoft.com/office/officeart/2005/8/layout/orgChart1"/>
    <dgm:cxn modelId="{CDB93449-EA8F-4525-BAB9-99D5BDD08F63}" type="presParOf" srcId="{64F02CC0-6BE0-4321-BA8A-D7A9AB226940}" destId="{6F9D859D-6CCE-4E3E-A7AF-DCFE8DC923C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25A88335-3DCC-4566-8139-24A6108CB7DA}" type="doc">
      <dgm:prSet loTypeId="urn:microsoft.com/office/officeart/2005/8/layout/orgChart1" loCatId="hierarchy" qsTypeId="urn:microsoft.com/office/officeart/2005/8/quickstyle/simple3" qsCatId="simple" csTypeId="urn:microsoft.com/office/officeart/2005/8/colors/colorful3" csCatId="colorful" phldr="1"/>
      <dgm:spPr/>
      <dgm:t>
        <a:bodyPr/>
        <a:lstStyle/>
        <a:p>
          <a:pPr rtl="1"/>
          <a:endParaRPr lang="ar-EG"/>
        </a:p>
      </dgm:t>
    </dgm:pt>
    <dgm:pt modelId="{571A4333-9E4D-4762-A66B-D724AD6FE431}">
      <dgm:prSet phldrT="[نص]" custT="1"/>
      <dgm:spPr/>
      <dgm:t>
        <a:bodyPr/>
        <a:lstStyle/>
        <a:p>
          <a:pPr rtl="1">
            <a:buNone/>
          </a:pPr>
          <a:r>
            <a:rPr lang="ar-EG" sz="3600" b="1" dirty="0"/>
            <a:t>وقف التقادم وانقطاعه</a:t>
          </a:r>
        </a:p>
      </dgm:t>
    </dgm:pt>
    <dgm:pt modelId="{985E7865-6923-4B7C-941A-5EBC5C6E6EA3}" type="parTrans" cxnId="{6EF94CC2-BFAC-4B14-B1E8-2C9773349154}">
      <dgm:prSet/>
      <dgm:spPr/>
      <dgm:t>
        <a:bodyPr/>
        <a:lstStyle/>
        <a:p>
          <a:pPr rtl="1"/>
          <a:endParaRPr lang="ar-EG"/>
        </a:p>
      </dgm:t>
    </dgm:pt>
    <dgm:pt modelId="{FDDDBF12-940B-44C4-B96F-E26A3CF3809B}" type="sibTrans" cxnId="{6EF94CC2-BFAC-4B14-B1E8-2C9773349154}">
      <dgm:prSet/>
      <dgm:spPr/>
      <dgm:t>
        <a:bodyPr/>
        <a:lstStyle/>
        <a:p>
          <a:pPr rtl="1"/>
          <a:endParaRPr lang="ar-EG"/>
        </a:p>
      </dgm:t>
    </dgm:pt>
    <dgm:pt modelId="{BB4C68FE-15E5-4A2C-BC07-EA730BDB0CF8}" type="asst">
      <dgm:prSet custT="1"/>
      <dgm:spPr/>
      <dgm:t>
        <a:bodyPr/>
        <a:lstStyle/>
        <a:p>
          <a:pPr rtl="1"/>
          <a:r>
            <a:rPr lang="ar-EG" sz="3200" b="1" dirty="0"/>
            <a:t>إذا انقطع التقادم بدأ تقادم جديد يسري من وقت انتهاء الأثر المترتب على سبب الانقطاع، وتكون مدته هي مدة التقادم الأول، أي خمس سنوات. </a:t>
          </a:r>
          <a:endParaRPr lang="ar-EG" sz="3200" b="1" dirty="0">
            <a:solidFill>
              <a:schemeClr val="tx1">
                <a:lumMod val="95000"/>
                <a:lumOff val="5000"/>
              </a:schemeClr>
            </a:solidFill>
            <a:highlight>
              <a:srgbClr val="FFFF00"/>
            </a:highlight>
          </a:endParaRPr>
        </a:p>
      </dgm:t>
    </dgm:pt>
    <dgm:pt modelId="{6EAB895F-1E65-4D4A-ADF7-DD4922A56A91}" type="parTrans" cxnId="{60CEF4CB-9752-4FEA-9AB7-030E1C18A65F}">
      <dgm:prSet/>
      <dgm:spPr/>
      <dgm:t>
        <a:bodyPr/>
        <a:lstStyle/>
        <a:p>
          <a:pPr rtl="1"/>
          <a:endParaRPr lang="ar-EG"/>
        </a:p>
      </dgm:t>
    </dgm:pt>
    <dgm:pt modelId="{A4F995C0-BF44-44A5-8D54-1398C808EDBD}" type="sibTrans" cxnId="{60CEF4CB-9752-4FEA-9AB7-030E1C18A65F}">
      <dgm:prSet/>
      <dgm:spPr/>
      <dgm:t>
        <a:bodyPr/>
        <a:lstStyle/>
        <a:p>
          <a:pPr rtl="1"/>
          <a:endParaRPr lang="ar-EG"/>
        </a:p>
      </dgm:t>
    </dgm:pt>
    <dgm:pt modelId="{89315392-7CF9-4901-9A1E-F0F011913913}">
      <dgm:prSet/>
      <dgm:spPr/>
      <dgm:t>
        <a:bodyPr/>
        <a:lstStyle/>
        <a:p>
          <a:pPr rtl="1">
            <a:buNone/>
          </a:pPr>
          <a:r>
            <a:rPr lang="ar-EG" b="1" dirty="0">
              <a:highlight>
                <a:srgbClr val="00FF00"/>
              </a:highlight>
            </a:rPr>
            <a:t>ثانياً</a:t>
          </a:r>
          <a:r>
            <a:rPr lang="ar-EG" b="1" dirty="0"/>
            <a:t>، </a:t>
          </a:r>
          <a:r>
            <a:rPr lang="ar-EG" b="1" dirty="0">
              <a:highlight>
                <a:srgbClr val="FFFF00"/>
              </a:highlight>
            </a:rPr>
            <a:t>الإقرار بالدين</a:t>
          </a:r>
          <a:r>
            <a:rPr lang="ar-EG" b="1" dirty="0"/>
            <a:t>، ينقطع التقادم إذا اقر المدين بحق الدائن، والإقرار إما أن يكون صريحاً أو ضمنياً.</a:t>
          </a:r>
          <a:endParaRPr lang="en-US" b="1" dirty="0"/>
        </a:p>
      </dgm:t>
    </dgm:pt>
    <dgm:pt modelId="{2E7D7749-8D85-47D7-AB49-5944AF203C05}" type="parTrans" cxnId="{09902FBB-885A-4DC0-AA59-7C302D757493}">
      <dgm:prSet/>
      <dgm:spPr/>
      <dgm:t>
        <a:bodyPr/>
        <a:lstStyle/>
        <a:p>
          <a:pPr rtl="1"/>
          <a:endParaRPr lang="ar-EG"/>
        </a:p>
      </dgm:t>
    </dgm:pt>
    <dgm:pt modelId="{3A3BAC34-46E4-4925-A9CC-1F49B175F9C7}" type="sibTrans" cxnId="{09902FBB-885A-4DC0-AA59-7C302D757493}">
      <dgm:prSet/>
      <dgm:spPr/>
      <dgm:t>
        <a:bodyPr/>
        <a:lstStyle/>
        <a:p>
          <a:pPr rtl="1"/>
          <a:endParaRPr lang="ar-EG"/>
        </a:p>
      </dgm:t>
    </dgm:pt>
    <dgm:pt modelId="{3F65A847-AE1C-4678-A970-9EB899C81F3F}">
      <dgm:prSet/>
      <dgm:spPr/>
      <dgm:t>
        <a:bodyPr/>
        <a:lstStyle/>
        <a:p>
          <a:pPr rtl="1">
            <a:buNone/>
          </a:pPr>
          <a:r>
            <a:rPr lang="ar-EG" b="1" dirty="0">
              <a:highlight>
                <a:srgbClr val="00FFFF"/>
              </a:highlight>
            </a:rPr>
            <a:t>عدد القانون المدني أسباب انقطاع التقادم</a:t>
          </a:r>
          <a:r>
            <a:rPr lang="ar-EG" b="1" dirty="0"/>
            <a:t>، </a:t>
          </a:r>
          <a:r>
            <a:rPr lang="ar-EG" b="1" dirty="0">
              <a:highlight>
                <a:srgbClr val="00FF00"/>
              </a:highlight>
            </a:rPr>
            <a:t>أولاً</a:t>
          </a:r>
          <a:r>
            <a:rPr lang="ar-EG" b="1" dirty="0"/>
            <a:t> – </a:t>
          </a:r>
          <a:r>
            <a:rPr lang="ar-EG" b="1" dirty="0">
              <a:highlight>
                <a:srgbClr val="FFFF00"/>
              </a:highlight>
            </a:rPr>
            <a:t>المطالبة القضائية</a:t>
          </a:r>
          <a:r>
            <a:rPr lang="ar-EG" b="1" dirty="0"/>
            <a:t>، ويعد رفع الدعوى قاطعاً للتقادم، طالما أنه طلب قضائي يظهر إرادة المدعي في أن حقه لايزال عالقاً في ذمة المدعى عليه.</a:t>
          </a:r>
          <a:endParaRPr lang="en-US" b="1" dirty="0"/>
        </a:p>
      </dgm:t>
    </dgm:pt>
    <dgm:pt modelId="{B102972B-B303-42EB-A87A-E6B2CF7EB4A6}" type="parTrans" cxnId="{A16757C0-7B93-4A13-920E-5C5C8B1B7804}">
      <dgm:prSet/>
      <dgm:spPr/>
      <dgm:t>
        <a:bodyPr/>
        <a:lstStyle/>
        <a:p>
          <a:pPr rtl="1"/>
          <a:endParaRPr lang="ar-EG"/>
        </a:p>
      </dgm:t>
    </dgm:pt>
    <dgm:pt modelId="{F0050130-6783-4488-9D36-5CA8C4AAFE76}" type="sibTrans" cxnId="{A16757C0-7B93-4A13-920E-5C5C8B1B7804}">
      <dgm:prSet/>
      <dgm:spPr/>
      <dgm:t>
        <a:bodyPr/>
        <a:lstStyle/>
        <a:p>
          <a:pPr rtl="1"/>
          <a:endParaRPr lang="ar-EG"/>
        </a:p>
      </dgm:t>
    </dgm:pt>
    <dgm:pt modelId="{B1A7F081-FBA7-4DFD-956F-AAA4F1A60567}" type="pres">
      <dgm:prSet presAssocID="{25A88335-3DCC-4566-8139-24A6108CB7DA}" presName="hierChild1" presStyleCnt="0">
        <dgm:presLayoutVars>
          <dgm:orgChart val="1"/>
          <dgm:chPref val="1"/>
          <dgm:dir/>
          <dgm:animOne val="branch"/>
          <dgm:animLvl val="lvl"/>
          <dgm:resizeHandles/>
        </dgm:presLayoutVars>
      </dgm:prSet>
      <dgm:spPr/>
    </dgm:pt>
    <dgm:pt modelId="{E8634511-4C9E-4D70-8426-DF6C7BB9F97D}" type="pres">
      <dgm:prSet presAssocID="{571A4333-9E4D-4762-A66B-D724AD6FE431}" presName="hierRoot1" presStyleCnt="0">
        <dgm:presLayoutVars>
          <dgm:hierBranch val="init"/>
        </dgm:presLayoutVars>
      </dgm:prSet>
      <dgm:spPr/>
    </dgm:pt>
    <dgm:pt modelId="{76347303-AA4C-4202-9636-8CBF3EE32472}" type="pres">
      <dgm:prSet presAssocID="{571A4333-9E4D-4762-A66B-D724AD6FE431}" presName="rootComposite1" presStyleCnt="0"/>
      <dgm:spPr/>
    </dgm:pt>
    <dgm:pt modelId="{4B509A73-B542-4166-A123-2A48800FB8C6}" type="pres">
      <dgm:prSet presAssocID="{571A4333-9E4D-4762-A66B-D724AD6FE431}" presName="rootText1" presStyleLbl="node0" presStyleIdx="0" presStyleCnt="1" custScaleX="375668" custScaleY="118161" custLinFactNeighborX="-7921" custLinFactNeighborY="-27997">
        <dgm:presLayoutVars>
          <dgm:chPref val="3"/>
        </dgm:presLayoutVars>
      </dgm:prSet>
      <dgm:spPr/>
    </dgm:pt>
    <dgm:pt modelId="{175D20F2-FF85-4F1F-ACBD-22E1D37BF860}" type="pres">
      <dgm:prSet presAssocID="{571A4333-9E4D-4762-A66B-D724AD6FE431}" presName="rootConnector1" presStyleLbl="node1" presStyleIdx="0" presStyleCnt="0"/>
      <dgm:spPr/>
    </dgm:pt>
    <dgm:pt modelId="{9DF3DF77-42EC-4BDE-9FD7-69F6480BE4A6}" type="pres">
      <dgm:prSet presAssocID="{571A4333-9E4D-4762-A66B-D724AD6FE431}" presName="hierChild2" presStyleCnt="0"/>
      <dgm:spPr/>
    </dgm:pt>
    <dgm:pt modelId="{FB5C34C9-938D-4D5D-8241-7D56519F1B69}" type="pres">
      <dgm:prSet presAssocID="{2E7D7749-8D85-47D7-AB49-5944AF203C05}" presName="Name37" presStyleLbl="parChTrans1D2" presStyleIdx="0" presStyleCnt="3"/>
      <dgm:spPr/>
    </dgm:pt>
    <dgm:pt modelId="{7C9C894C-ED0E-4F4A-A620-73A0F4B87CD9}" type="pres">
      <dgm:prSet presAssocID="{89315392-7CF9-4901-9A1E-F0F011913913}" presName="hierRoot2" presStyleCnt="0">
        <dgm:presLayoutVars>
          <dgm:hierBranch val="init"/>
        </dgm:presLayoutVars>
      </dgm:prSet>
      <dgm:spPr/>
    </dgm:pt>
    <dgm:pt modelId="{DE3BC533-BCCA-490F-A052-A92D48833A9B}" type="pres">
      <dgm:prSet presAssocID="{89315392-7CF9-4901-9A1E-F0F011913913}" presName="rootComposite" presStyleCnt="0"/>
      <dgm:spPr/>
    </dgm:pt>
    <dgm:pt modelId="{1A67F196-AAB8-461F-9628-066CF56722C2}" type="pres">
      <dgm:prSet presAssocID="{89315392-7CF9-4901-9A1E-F0F011913913}" presName="rootText" presStyleLbl="node2" presStyleIdx="0" presStyleCnt="2" custScaleX="293569" custScaleY="586822">
        <dgm:presLayoutVars>
          <dgm:chPref val="3"/>
        </dgm:presLayoutVars>
      </dgm:prSet>
      <dgm:spPr/>
    </dgm:pt>
    <dgm:pt modelId="{00899F89-E3E0-4A54-B590-15F40205C428}" type="pres">
      <dgm:prSet presAssocID="{89315392-7CF9-4901-9A1E-F0F011913913}" presName="rootConnector" presStyleLbl="node2" presStyleIdx="0" presStyleCnt="2"/>
      <dgm:spPr/>
    </dgm:pt>
    <dgm:pt modelId="{2BC75154-A5CF-4DC1-8A2C-62084A44C6CB}" type="pres">
      <dgm:prSet presAssocID="{89315392-7CF9-4901-9A1E-F0F011913913}" presName="hierChild4" presStyleCnt="0"/>
      <dgm:spPr/>
    </dgm:pt>
    <dgm:pt modelId="{F7FBE8E5-988F-4AB0-B07B-CE9D2E7F6865}" type="pres">
      <dgm:prSet presAssocID="{89315392-7CF9-4901-9A1E-F0F011913913}" presName="hierChild5" presStyleCnt="0"/>
      <dgm:spPr/>
    </dgm:pt>
    <dgm:pt modelId="{0C9D36A9-20D7-48BD-BED0-0E2DA4CFD48E}" type="pres">
      <dgm:prSet presAssocID="{B102972B-B303-42EB-A87A-E6B2CF7EB4A6}" presName="Name37" presStyleLbl="parChTrans1D2" presStyleIdx="1" presStyleCnt="3"/>
      <dgm:spPr/>
    </dgm:pt>
    <dgm:pt modelId="{C666CF5C-4A10-4B69-86B3-EEE068816ABE}" type="pres">
      <dgm:prSet presAssocID="{3F65A847-AE1C-4678-A970-9EB899C81F3F}" presName="hierRoot2" presStyleCnt="0">
        <dgm:presLayoutVars>
          <dgm:hierBranch val="init"/>
        </dgm:presLayoutVars>
      </dgm:prSet>
      <dgm:spPr/>
    </dgm:pt>
    <dgm:pt modelId="{00DBC3F0-B55A-4188-9800-45ADE9A4CB98}" type="pres">
      <dgm:prSet presAssocID="{3F65A847-AE1C-4678-A970-9EB899C81F3F}" presName="rootComposite" presStyleCnt="0"/>
      <dgm:spPr/>
    </dgm:pt>
    <dgm:pt modelId="{0AA009F4-9C6D-452E-8B4C-CCF59F3CB083}" type="pres">
      <dgm:prSet presAssocID="{3F65A847-AE1C-4678-A970-9EB899C81F3F}" presName="rootText" presStyleLbl="node2" presStyleIdx="1" presStyleCnt="2" custScaleX="406756" custScaleY="579133">
        <dgm:presLayoutVars>
          <dgm:chPref val="3"/>
        </dgm:presLayoutVars>
      </dgm:prSet>
      <dgm:spPr/>
    </dgm:pt>
    <dgm:pt modelId="{E107144D-9846-408A-ACB2-B946A8B3EC78}" type="pres">
      <dgm:prSet presAssocID="{3F65A847-AE1C-4678-A970-9EB899C81F3F}" presName="rootConnector" presStyleLbl="node2" presStyleIdx="1" presStyleCnt="2"/>
      <dgm:spPr/>
    </dgm:pt>
    <dgm:pt modelId="{D33A65CB-1ED5-4E0D-8FFD-D94D2AC440FD}" type="pres">
      <dgm:prSet presAssocID="{3F65A847-AE1C-4678-A970-9EB899C81F3F}" presName="hierChild4" presStyleCnt="0"/>
      <dgm:spPr/>
    </dgm:pt>
    <dgm:pt modelId="{851F335D-9013-4A53-8AA4-BE41AA8C9327}" type="pres">
      <dgm:prSet presAssocID="{3F65A847-AE1C-4678-A970-9EB899C81F3F}" presName="hierChild5" presStyleCnt="0"/>
      <dgm:spPr/>
    </dgm:pt>
    <dgm:pt modelId="{2A05B014-9714-4073-9C87-68D5FD360711}" type="pres">
      <dgm:prSet presAssocID="{571A4333-9E4D-4762-A66B-D724AD6FE431}" presName="hierChild3" presStyleCnt="0"/>
      <dgm:spPr/>
    </dgm:pt>
    <dgm:pt modelId="{279BAC83-ABB6-432A-800C-D93CE4D49A61}" type="pres">
      <dgm:prSet presAssocID="{6EAB895F-1E65-4D4A-ADF7-DD4922A56A91}" presName="Name111" presStyleLbl="parChTrans1D2" presStyleIdx="2" presStyleCnt="3"/>
      <dgm:spPr/>
    </dgm:pt>
    <dgm:pt modelId="{64F02CC0-6BE0-4321-BA8A-D7A9AB226940}" type="pres">
      <dgm:prSet presAssocID="{BB4C68FE-15E5-4A2C-BC07-EA730BDB0CF8}" presName="hierRoot3" presStyleCnt="0">
        <dgm:presLayoutVars>
          <dgm:hierBranch val="init"/>
        </dgm:presLayoutVars>
      </dgm:prSet>
      <dgm:spPr/>
    </dgm:pt>
    <dgm:pt modelId="{CC8BDED0-6950-432C-8AE0-1C8130012995}" type="pres">
      <dgm:prSet presAssocID="{BB4C68FE-15E5-4A2C-BC07-EA730BDB0CF8}" presName="rootComposite3" presStyleCnt="0"/>
      <dgm:spPr/>
    </dgm:pt>
    <dgm:pt modelId="{AF15EBF3-BF21-4939-8BC3-BE598BCF91CB}" type="pres">
      <dgm:prSet presAssocID="{BB4C68FE-15E5-4A2C-BC07-EA730BDB0CF8}" presName="rootText3" presStyleLbl="asst1" presStyleIdx="0" presStyleCnt="1" custScaleX="557415" custScaleY="227495">
        <dgm:presLayoutVars>
          <dgm:chPref val="3"/>
        </dgm:presLayoutVars>
      </dgm:prSet>
      <dgm:spPr/>
    </dgm:pt>
    <dgm:pt modelId="{485841F7-DE73-4912-8C50-9F31514B77AE}" type="pres">
      <dgm:prSet presAssocID="{BB4C68FE-15E5-4A2C-BC07-EA730BDB0CF8}" presName="rootConnector3" presStyleLbl="asst1" presStyleIdx="0" presStyleCnt="1"/>
      <dgm:spPr/>
    </dgm:pt>
    <dgm:pt modelId="{ECC1FA1B-322C-442A-AACC-B834C8C3BEA0}" type="pres">
      <dgm:prSet presAssocID="{BB4C68FE-15E5-4A2C-BC07-EA730BDB0CF8}" presName="hierChild6" presStyleCnt="0"/>
      <dgm:spPr/>
    </dgm:pt>
    <dgm:pt modelId="{6F9D859D-6CCE-4E3E-A7AF-DCFE8DC923C9}" type="pres">
      <dgm:prSet presAssocID="{BB4C68FE-15E5-4A2C-BC07-EA730BDB0CF8}" presName="hierChild7" presStyleCnt="0"/>
      <dgm:spPr/>
    </dgm:pt>
  </dgm:ptLst>
  <dgm:cxnLst>
    <dgm:cxn modelId="{75917F1E-7FBE-4C86-BF43-ADBA80729D65}" type="presOf" srcId="{3F65A847-AE1C-4678-A970-9EB899C81F3F}" destId="{0AA009F4-9C6D-452E-8B4C-CCF59F3CB083}" srcOrd="0" destOrd="0" presId="urn:microsoft.com/office/officeart/2005/8/layout/orgChart1"/>
    <dgm:cxn modelId="{3D9EC533-2FC0-4884-9101-F282FBCC275F}" type="presOf" srcId="{571A4333-9E4D-4762-A66B-D724AD6FE431}" destId="{175D20F2-FF85-4F1F-ACBD-22E1D37BF860}" srcOrd="1" destOrd="0" presId="urn:microsoft.com/office/officeart/2005/8/layout/orgChart1"/>
    <dgm:cxn modelId="{7B80AC40-76CA-4E84-8137-B5B5A4724A3C}" type="presOf" srcId="{571A4333-9E4D-4762-A66B-D724AD6FE431}" destId="{4B509A73-B542-4166-A123-2A48800FB8C6}" srcOrd="0" destOrd="0" presId="urn:microsoft.com/office/officeart/2005/8/layout/orgChart1"/>
    <dgm:cxn modelId="{42BD1566-0CA3-464D-8052-30B80F131DE2}" type="presOf" srcId="{3F65A847-AE1C-4678-A970-9EB899C81F3F}" destId="{E107144D-9846-408A-ACB2-B946A8B3EC78}" srcOrd="1" destOrd="0" presId="urn:microsoft.com/office/officeart/2005/8/layout/orgChart1"/>
    <dgm:cxn modelId="{CC6F7B86-815E-46CE-8CF6-AA47399D3B04}" type="presOf" srcId="{BB4C68FE-15E5-4A2C-BC07-EA730BDB0CF8}" destId="{485841F7-DE73-4912-8C50-9F31514B77AE}" srcOrd="1" destOrd="0" presId="urn:microsoft.com/office/officeart/2005/8/layout/orgChart1"/>
    <dgm:cxn modelId="{4BB0EA96-A023-4A8E-A528-33FA8AD2F425}" type="presOf" srcId="{89315392-7CF9-4901-9A1E-F0F011913913}" destId="{1A67F196-AAB8-461F-9628-066CF56722C2}" srcOrd="0" destOrd="0" presId="urn:microsoft.com/office/officeart/2005/8/layout/orgChart1"/>
    <dgm:cxn modelId="{6B09E6A8-BF25-4A5C-A2D2-C9CBE6D0DC5A}" type="presOf" srcId="{B102972B-B303-42EB-A87A-E6B2CF7EB4A6}" destId="{0C9D36A9-20D7-48BD-BED0-0E2DA4CFD48E}" srcOrd="0" destOrd="0" presId="urn:microsoft.com/office/officeart/2005/8/layout/orgChart1"/>
    <dgm:cxn modelId="{5444CBAA-5096-4787-A170-54798A14658A}" type="presOf" srcId="{6EAB895F-1E65-4D4A-ADF7-DD4922A56A91}" destId="{279BAC83-ABB6-432A-800C-D93CE4D49A61}" srcOrd="0" destOrd="0" presId="urn:microsoft.com/office/officeart/2005/8/layout/orgChart1"/>
    <dgm:cxn modelId="{B2D616B3-146D-4FA6-B02F-C0373A2FE78D}" type="presOf" srcId="{25A88335-3DCC-4566-8139-24A6108CB7DA}" destId="{B1A7F081-FBA7-4DFD-956F-AAA4F1A60567}" srcOrd="0" destOrd="0" presId="urn:microsoft.com/office/officeart/2005/8/layout/orgChart1"/>
    <dgm:cxn modelId="{09902FBB-885A-4DC0-AA59-7C302D757493}" srcId="{571A4333-9E4D-4762-A66B-D724AD6FE431}" destId="{89315392-7CF9-4901-9A1E-F0F011913913}" srcOrd="1" destOrd="0" parTransId="{2E7D7749-8D85-47D7-AB49-5944AF203C05}" sibTransId="{3A3BAC34-46E4-4925-A9CC-1F49B175F9C7}"/>
    <dgm:cxn modelId="{F096DEBF-999F-453A-8C27-31693789A68D}" type="presOf" srcId="{2E7D7749-8D85-47D7-AB49-5944AF203C05}" destId="{FB5C34C9-938D-4D5D-8241-7D56519F1B69}" srcOrd="0" destOrd="0" presId="urn:microsoft.com/office/officeart/2005/8/layout/orgChart1"/>
    <dgm:cxn modelId="{A16757C0-7B93-4A13-920E-5C5C8B1B7804}" srcId="{571A4333-9E4D-4762-A66B-D724AD6FE431}" destId="{3F65A847-AE1C-4678-A970-9EB899C81F3F}" srcOrd="2" destOrd="0" parTransId="{B102972B-B303-42EB-A87A-E6B2CF7EB4A6}" sibTransId="{F0050130-6783-4488-9D36-5CA8C4AAFE76}"/>
    <dgm:cxn modelId="{6EF94CC2-BFAC-4B14-B1E8-2C9773349154}" srcId="{25A88335-3DCC-4566-8139-24A6108CB7DA}" destId="{571A4333-9E4D-4762-A66B-D724AD6FE431}" srcOrd="0" destOrd="0" parTransId="{985E7865-6923-4B7C-941A-5EBC5C6E6EA3}" sibTransId="{FDDDBF12-940B-44C4-B96F-E26A3CF3809B}"/>
    <dgm:cxn modelId="{60CEF4CB-9752-4FEA-9AB7-030E1C18A65F}" srcId="{571A4333-9E4D-4762-A66B-D724AD6FE431}" destId="{BB4C68FE-15E5-4A2C-BC07-EA730BDB0CF8}" srcOrd="0" destOrd="0" parTransId="{6EAB895F-1E65-4D4A-ADF7-DD4922A56A91}" sibTransId="{A4F995C0-BF44-44A5-8D54-1398C808EDBD}"/>
    <dgm:cxn modelId="{24DC3ED0-B156-4A21-ACCF-08E9EFB35A06}" type="presOf" srcId="{BB4C68FE-15E5-4A2C-BC07-EA730BDB0CF8}" destId="{AF15EBF3-BF21-4939-8BC3-BE598BCF91CB}" srcOrd="0" destOrd="0" presId="urn:microsoft.com/office/officeart/2005/8/layout/orgChart1"/>
    <dgm:cxn modelId="{C0D8B0E4-B73A-4A21-B2DF-52B89C337373}" type="presOf" srcId="{89315392-7CF9-4901-9A1E-F0F011913913}" destId="{00899F89-E3E0-4A54-B590-15F40205C428}" srcOrd="1" destOrd="0" presId="urn:microsoft.com/office/officeart/2005/8/layout/orgChart1"/>
    <dgm:cxn modelId="{F7BBB00A-F7B8-4CB2-94B6-86334AA847D3}" type="presParOf" srcId="{B1A7F081-FBA7-4DFD-956F-AAA4F1A60567}" destId="{E8634511-4C9E-4D70-8426-DF6C7BB9F97D}" srcOrd="0" destOrd="0" presId="urn:microsoft.com/office/officeart/2005/8/layout/orgChart1"/>
    <dgm:cxn modelId="{FE1AB4F2-05B6-4E71-B685-27BDAC226930}" type="presParOf" srcId="{E8634511-4C9E-4D70-8426-DF6C7BB9F97D}" destId="{76347303-AA4C-4202-9636-8CBF3EE32472}" srcOrd="0" destOrd="0" presId="urn:microsoft.com/office/officeart/2005/8/layout/orgChart1"/>
    <dgm:cxn modelId="{77B85035-A7A9-49D7-9439-7F17EB34E4D2}" type="presParOf" srcId="{76347303-AA4C-4202-9636-8CBF3EE32472}" destId="{4B509A73-B542-4166-A123-2A48800FB8C6}" srcOrd="0" destOrd="0" presId="urn:microsoft.com/office/officeart/2005/8/layout/orgChart1"/>
    <dgm:cxn modelId="{80123625-3851-4FBB-97E9-D2AC1E6E6648}" type="presParOf" srcId="{76347303-AA4C-4202-9636-8CBF3EE32472}" destId="{175D20F2-FF85-4F1F-ACBD-22E1D37BF860}" srcOrd="1" destOrd="0" presId="urn:microsoft.com/office/officeart/2005/8/layout/orgChart1"/>
    <dgm:cxn modelId="{38FE96FF-0331-4DF8-BD01-4628E38A1059}" type="presParOf" srcId="{E8634511-4C9E-4D70-8426-DF6C7BB9F97D}" destId="{9DF3DF77-42EC-4BDE-9FD7-69F6480BE4A6}" srcOrd="1" destOrd="0" presId="urn:microsoft.com/office/officeart/2005/8/layout/orgChart1"/>
    <dgm:cxn modelId="{884A34E4-DA9C-4F04-9D8B-A13C3A79CB82}" type="presParOf" srcId="{9DF3DF77-42EC-4BDE-9FD7-69F6480BE4A6}" destId="{FB5C34C9-938D-4D5D-8241-7D56519F1B69}" srcOrd="0" destOrd="0" presId="urn:microsoft.com/office/officeart/2005/8/layout/orgChart1"/>
    <dgm:cxn modelId="{E4D91149-B80D-4B0A-9B86-CC6A47006481}" type="presParOf" srcId="{9DF3DF77-42EC-4BDE-9FD7-69F6480BE4A6}" destId="{7C9C894C-ED0E-4F4A-A620-73A0F4B87CD9}" srcOrd="1" destOrd="0" presId="urn:microsoft.com/office/officeart/2005/8/layout/orgChart1"/>
    <dgm:cxn modelId="{E4FF69BD-9CE2-49F6-A84E-2AFF9BF97420}" type="presParOf" srcId="{7C9C894C-ED0E-4F4A-A620-73A0F4B87CD9}" destId="{DE3BC533-BCCA-490F-A052-A92D48833A9B}" srcOrd="0" destOrd="0" presId="urn:microsoft.com/office/officeart/2005/8/layout/orgChart1"/>
    <dgm:cxn modelId="{9A96411B-355C-4447-B63A-3F3B1BB6728A}" type="presParOf" srcId="{DE3BC533-BCCA-490F-A052-A92D48833A9B}" destId="{1A67F196-AAB8-461F-9628-066CF56722C2}" srcOrd="0" destOrd="0" presId="urn:microsoft.com/office/officeart/2005/8/layout/orgChart1"/>
    <dgm:cxn modelId="{9851CB03-3158-4C40-A3BA-95E999D6AD32}" type="presParOf" srcId="{DE3BC533-BCCA-490F-A052-A92D48833A9B}" destId="{00899F89-E3E0-4A54-B590-15F40205C428}" srcOrd="1" destOrd="0" presId="urn:microsoft.com/office/officeart/2005/8/layout/orgChart1"/>
    <dgm:cxn modelId="{57CB501E-5B63-4D53-9D70-D5C465091B90}" type="presParOf" srcId="{7C9C894C-ED0E-4F4A-A620-73A0F4B87CD9}" destId="{2BC75154-A5CF-4DC1-8A2C-62084A44C6CB}" srcOrd="1" destOrd="0" presId="urn:microsoft.com/office/officeart/2005/8/layout/orgChart1"/>
    <dgm:cxn modelId="{4806BB54-2344-4FE1-A07A-B68CCE978526}" type="presParOf" srcId="{7C9C894C-ED0E-4F4A-A620-73A0F4B87CD9}" destId="{F7FBE8E5-988F-4AB0-B07B-CE9D2E7F6865}" srcOrd="2" destOrd="0" presId="urn:microsoft.com/office/officeart/2005/8/layout/orgChart1"/>
    <dgm:cxn modelId="{025B3EC0-8C9B-4D4B-B223-DB571EFA817A}" type="presParOf" srcId="{9DF3DF77-42EC-4BDE-9FD7-69F6480BE4A6}" destId="{0C9D36A9-20D7-48BD-BED0-0E2DA4CFD48E}" srcOrd="2" destOrd="0" presId="urn:microsoft.com/office/officeart/2005/8/layout/orgChart1"/>
    <dgm:cxn modelId="{FB70BFF2-C925-4289-82C0-B8D55AB5F241}" type="presParOf" srcId="{9DF3DF77-42EC-4BDE-9FD7-69F6480BE4A6}" destId="{C666CF5C-4A10-4B69-86B3-EEE068816ABE}" srcOrd="3" destOrd="0" presId="urn:microsoft.com/office/officeart/2005/8/layout/orgChart1"/>
    <dgm:cxn modelId="{2BCEC91B-4054-47E2-82EA-BE7495BBAE10}" type="presParOf" srcId="{C666CF5C-4A10-4B69-86B3-EEE068816ABE}" destId="{00DBC3F0-B55A-4188-9800-45ADE9A4CB98}" srcOrd="0" destOrd="0" presId="urn:microsoft.com/office/officeart/2005/8/layout/orgChart1"/>
    <dgm:cxn modelId="{DEFC33B5-4B78-47F6-BC2D-FE697015C330}" type="presParOf" srcId="{00DBC3F0-B55A-4188-9800-45ADE9A4CB98}" destId="{0AA009F4-9C6D-452E-8B4C-CCF59F3CB083}" srcOrd="0" destOrd="0" presId="urn:microsoft.com/office/officeart/2005/8/layout/orgChart1"/>
    <dgm:cxn modelId="{6FDCD25E-DBE0-4767-9090-A8C0E7F05D62}" type="presParOf" srcId="{00DBC3F0-B55A-4188-9800-45ADE9A4CB98}" destId="{E107144D-9846-408A-ACB2-B946A8B3EC78}" srcOrd="1" destOrd="0" presId="urn:microsoft.com/office/officeart/2005/8/layout/orgChart1"/>
    <dgm:cxn modelId="{1B5CE82B-9118-4EAC-BC9B-7F63A637E381}" type="presParOf" srcId="{C666CF5C-4A10-4B69-86B3-EEE068816ABE}" destId="{D33A65CB-1ED5-4E0D-8FFD-D94D2AC440FD}" srcOrd="1" destOrd="0" presId="urn:microsoft.com/office/officeart/2005/8/layout/orgChart1"/>
    <dgm:cxn modelId="{D2FB3671-79E2-476C-844D-0168E2069EEA}" type="presParOf" srcId="{C666CF5C-4A10-4B69-86B3-EEE068816ABE}" destId="{851F335D-9013-4A53-8AA4-BE41AA8C9327}" srcOrd="2" destOrd="0" presId="urn:microsoft.com/office/officeart/2005/8/layout/orgChart1"/>
    <dgm:cxn modelId="{82E21FB8-84FA-4B50-8597-6935DEA1720F}" type="presParOf" srcId="{E8634511-4C9E-4D70-8426-DF6C7BB9F97D}" destId="{2A05B014-9714-4073-9C87-68D5FD360711}" srcOrd="2" destOrd="0" presId="urn:microsoft.com/office/officeart/2005/8/layout/orgChart1"/>
    <dgm:cxn modelId="{F8C686AB-20CD-4910-AFAA-F6695F3CDE34}" type="presParOf" srcId="{2A05B014-9714-4073-9C87-68D5FD360711}" destId="{279BAC83-ABB6-432A-800C-D93CE4D49A61}" srcOrd="0" destOrd="0" presId="urn:microsoft.com/office/officeart/2005/8/layout/orgChart1"/>
    <dgm:cxn modelId="{D6068EBB-3123-452F-94CE-1DA0A9CD4761}" type="presParOf" srcId="{2A05B014-9714-4073-9C87-68D5FD360711}" destId="{64F02CC0-6BE0-4321-BA8A-D7A9AB226940}" srcOrd="1" destOrd="0" presId="urn:microsoft.com/office/officeart/2005/8/layout/orgChart1"/>
    <dgm:cxn modelId="{29EF624F-72DD-4776-BE60-32AF8B4DA686}" type="presParOf" srcId="{64F02CC0-6BE0-4321-BA8A-D7A9AB226940}" destId="{CC8BDED0-6950-432C-8AE0-1C8130012995}" srcOrd="0" destOrd="0" presId="urn:microsoft.com/office/officeart/2005/8/layout/orgChart1"/>
    <dgm:cxn modelId="{84418BE3-B617-4BAC-8D79-1B3F86E53CB1}" type="presParOf" srcId="{CC8BDED0-6950-432C-8AE0-1C8130012995}" destId="{AF15EBF3-BF21-4939-8BC3-BE598BCF91CB}" srcOrd="0" destOrd="0" presId="urn:microsoft.com/office/officeart/2005/8/layout/orgChart1"/>
    <dgm:cxn modelId="{7234186B-8B06-4494-9375-8FC9EF37C7E2}" type="presParOf" srcId="{CC8BDED0-6950-432C-8AE0-1C8130012995}" destId="{485841F7-DE73-4912-8C50-9F31514B77AE}" srcOrd="1" destOrd="0" presId="urn:microsoft.com/office/officeart/2005/8/layout/orgChart1"/>
    <dgm:cxn modelId="{2A2E46ED-95F1-4EA0-AF32-88723A56587D}" type="presParOf" srcId="{64F02CC0-6BE0-4321-BA8A-D7A9AB226940}" destId="{ECC1FA1B-322C-442A-AACC-B834C8C3BEA0}" srcOrd="1" destOrd="0" presId="urn:microsoft.com/office/officeart/2005/8/layout/orgChart1"/>
    <dgm:cxn modelId="{CDB93449-EA8F-4525-BAB9-99D5BDD08F63}" type="presParOf" srcId="{64F02CC0-6BE0-4321-BA8A-D7A9AB226940}" destId="{6F9D859D-6CCE-4E3E-A7AF-DCFE8DC923C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78F7619-7F3C-4304-BA76-0AFD62A66040}" type="doc">
      <dgm:prSet loTypeId="urn:microsoft.com/office/officeart/2005/8/layout/hierarchy1" loCatId="hierarchy" qsTypeId="urn:microsoft.com/office/officeart/2005/8/quickstyle/simple1" qsCatId="simple" csTypeId="urn:microsoft.com/office/officeart/2005/8/colors/colorful1" csCatId="colorful" phldr="1"/>
      <dgm:spPr/>
      <dgm:t>
        <a:bodyPr/>
        <a:lstStyle/>
        <a:p>
          <a:pPr rtl="1"/>
          <a:endParaRPr lang="ar-EG"/>
        </a:p>
      </dgm:t>
    </dgm:pt>
    <dgm:pt modelId="{64949575-7ED8-47D5-8DEC-95F8747556A3}">
      <dgm:prSet phldrT="[نص]" phldr="0" custT="1"/>
      <dgm:spPr/>
      <dgm:t>
        <a:bodyPr/>
        <a:lstStyle/>
        <a:p>
          <a:pPr rtl="1"/>
          <a:r>
            <a:rPr lang="ar-EG" sz="3200" b="1" dirty="0"/>
            <a:t>وتعتبر الشركة في حالة تصفية بقوة القانون بعد انقضائها، أي بعد حل الشركة، أياً كان سبب الحل. حيث أن الشركة في حالة زوالها تمر </a:t>
          </a:r>
          <a:r>
            <a:rPr lang="ar-EG" sz="3200" b="1" dirty="0">
              <a:highlight>
                <a:srgbClr val="00FFFF"/>
              </a:highlight>
            </a:rPr>
            <a:t>بثلاث مراحل </a:t>
          </a:r>
          <a:r>
            <a:rPr lang="ar-EG" sz="3200" b="1" dirty="0" err="1"/>
            <a:t>متعاقية</a:t>
          </a:r>
          <a:r>
            <a:rPr lang="ar-EG" sz="3200" b="1" dirty="0"/>
            <a:t> زمنياً</a:t>
          </a:r>
          <a:endParaRPr lang="ar-EG" sz="3200" b="1" dirty="0">
            <a:solidFill>
              <a:schemeClr val="tx1"/>
            </a:solidFill>
          </a:endParaRPr>
        </a:p>
      </dgm:t>
    </dgm:pt>
    <dgm:pt modelId="{3B15546F-258D-46FA-9A33-903268FA943D}" type="parTrans" cxnId="{B3F25F8A-9A32-467A-8186-62805FE72517}">
      <dgm:prSet/>
      <dgm:spPr/>
      <dgm:t>
        <a:bodyPr/>
        <a:lstStyle/>
        <a:p>
          <a:pPr rtl="1"/>
          <a:endParaRPr lang="ar-EG"/>
        </a:p>
      </dgm:t>
    </dgm:pt>
    <dgm:pt modelId="{34020E5D-6162-4886-951B-845C8CF37BE4}" type="sibTrans" cxnId="{B3F25F8A-9A32-467A-8186-62805FE72517}">
      <dgm:prSet/>
      <dgm:spPr/>
      <dgm:t>
        <a:bodyPr/>
        <a:lstStyle/>
        <a:p>
          <a:pPr rtl="1"/>
          <a:endParaRPr lang="ar-EG"/>
        </a:p>
      </dgm:t>
    </dgm:pt>
    <dgm:pt modelId="{C4748239-8003-4BC2-85A7-7A6515A585F1}">
      <dgm:prSet/>
      <dgm:spPr/>
      <dgm:t>
        <a:bodyPr/>
        <a:lstStyle/>
        <a:p>
          <a:pPr rtl="1">
            <a:buNone/>
          </a:pPr>
          <a:r>
            <a:rPr lang="ar-EG" b="1" dirty="0"/>
            <a:t>الحل </a:t>
          </a:r>
        </a:p>
      </dgm:t>
    </dgm:pt>
    <dgm:pt modelId="{21B8B9F7-EA8A-4C32-9C12-5AE5E9448F56}" type="parTrans" cxnId="{EFDFA9EF-66BF-415D-8989-69A8061CFF07}">
      <dgm:prSet/>
      <dgm:spPr/>
      <dgm:t>
        <a:bodyPr/>
        <a:lstStyle/>
        <a:p>
          <a:pPr rtl="1"/>
          <a:endParaRPr lang="ar-EG"/>
        </a:p>
      </dgm:t>
    </dgm:pt>
    <dgm:pt modelId="{D3F88296-57BB-4488-BB5A-4B0AC66DF9D3}" type="sibTrans" cxnId="{EFDFA9EF-66BF-415D-8989-69A8061CFF07}">
      <dgm:prSet/>
      <dgm:spPr/>
      <dgm:t>
        <a:bodyPr/>
        <a:lstStyle/>
        <a:p>
          <a:pPr rtl="1"/>
          <a:endParaRPr lang="ar-EG"/>
        </a:p>
      </dgm:t>
    </dgm:pt>
    <dgm:pt modelId="{14D89DEB-A804-469C-BBFF-BB1583404273}">
      <dgm:prSet/>
      <dgm:spPr/>
      <dgm:t>
        <a:bodyPr/>
        <a:lstStyle/>
        <a:p>
          <a:pPr rtl="1">
            <a:buNone/>
          </a:pPr>
          <a:r>
            <a:rPr lang="ar-EG" b="1" dirty="0"/>
            <a:t>التصفية </a:t>
          </a:r>
        </a:p>
      </dgm:t>
    </dgm:pt>
    <dgm:pt modelId="{84600A66-A68D-4124-9E82-A10ACB310785}" type="parTrans" cxnId="{18A5BD4E-774A-45B9-88DC-2E78D4620611}">
      <dgm:prSet/>
      <dgm:spPr/>
      <dgm:t>
        <a:bodyPr/>
        <a:lstStyle/>
        <a:p>
          <a:pPr rtl="1"/>
          <a:endParaRPr lang="ar-EG"/>
        </a:p>
      </dgm:t>
    </dgm:pt>
    <dgm:pt modelId="{47606053-262D-4FD4-A34E-1832083A8E33}" type="sibTrans" cxnId="{18A5BD4E-774A-45B9-88DC-2E78D4620611}">
      <dgm:prSet/>
      <dgm:spPr/>
      <dgm:t>
        <a:bodyPr/>
        <a:lstStyle/>
        <a:p>
          <a:pPr rtl="1"/>
          <a:endParaRPr lang="ar-EG"/>
        </a:p>
      </dgm:t>
    </dgm:pt>
    <dgm:pt modelId="{C1525BD3-7B07-425D-A7A3-A59B3239D39A}">
      <dgm:prSet/>
      <dgm:spPr/>
      <dgm:t>
        <a:bodyPr/>
        <a:lstStyle/>
        <a:p>
          <a:pPr rtl="1">
            <a:buNone/>
          </a:pPr>
          <a:r>
            <a:rPr lang="ar-EG" b="1" dirty="0"/>
            <a:t>الانقضاء</a:t>
          </a:r>
        </a:p>
      </dgm:t>
    </dgm:pt>
    <dgm:pt modelId="{1EA40E23-AF10-4E89-85CC-E81C2CED541A}" type="parTrans" cxnId="{1C629477-DF05-4413-843E-50985722AB61}">
      <dgm:prSet/>
      <dgm:spPr/>
      <dgm:t>
        <a:bodyPr/>
        <a:lstStyle/>
        <a:p>
          <a:pPr rtl="1"/>
          <a:endParaRPr lang="ar-EG"/>
        </a:p>
      </dgm:t>
    </dgm:pt>
    <dgm:pt modelId="{EE536773-AA81-463D-BBA7-F66140C2ED56}" type="sibTrans" cxnId="{1C629477-DF05-4413-843E-50985722AB61}">
      <dgm:prSet/>
      <dgm:spPr/>
      <dgm:t>
        <a:bodyPr/>
        <a:lstStyle/>
        <a:p>
          <a:pPr rtl="1"/>
          <a:endParaRPr lang="ar-EG"/>
        </a:p>
      </dgm:t>
    </dgm:pt>
    <dgm:pt modelId="{4F55745C-431B-415C-B241-557877DB0298}" type="pres">
      <dgm:prSet presAssocID="{878F7619-7F3C-4304-BA76-0AFD62A66040}" presName="hierChild1" presStyleCnt="0">
        <dgm:presLayoutVars>
          <dgm:chPref val="1"/>
          <dgm:dir/>
          <dgm:animOne val="branch"/>
          <dgm:animLvl val="lvl"/>
          <dgm:resizeHandles/>
        </dgm:presLayoutVars>
      </dgm:prSet>
      <dgm:spPr/>
    </dgm:pt>
    <dgm:pt modelId="{151F2860-503F-4788-926E-469049596B1A}" type="pres">
      <dgm:prSet presAssocID="{64949575-7ED8-47D5-8DEC-95F8747556A3}" presName="hierRoot1" presStyleCnt="0"/>
      <dgm:spPr/>
    </dgm:pt>
    <dgm:pt modelId="{0AE173C2-E5DF-434D-8A30-41E5ECEB1BEB}" type="pres">
      <dgm:prSet presAssocID="{64949575-7ED8-47D5-8DEC-95F8747556A3}" presName="composite" presStyleCnt="0"/>
      <dgm:spPr/>
    </dgm:pt>
    <dgm:pt modelId="{F0034CD0-0CF2-4E33-AAE8-985DF7F22559}" type="pres">
      <dgm:prSet presAssocID="{64949575-7ED8-47D5-8DEC-95F8747556A3}" presName="background" presStyleLbl="node0" presStyleIdx="0" presStyleCnt="1"/>
      <dgm:spPr/>
    </dgm:pt>
    <dgm:pt modelId="{14C88F0A-4243-4A14-9F30-4579963B45EB}" type="pres">
      <dgm:prSet presAssocID="{64949575-7ED8-47D5-8DEC-95F8747556A3}" presName="text" presStyleLbl="fgAcc0" presStyleIdx="0" presStyleCnt="1" custScaleX="491781" custScaleY="188941" custLinFactY="-47083" custLinFactNeighborX="60257" custLinFactNeighborY="-100000">
        <dgm:presLayoutVars>
          <dgm:chPref val="3"/>
        </dgm:presLayoutVars>
      </dgm:prSet>
      <dgm:spPr/>
    </dgm:pt>
    <dgm:pt modelId="{D00B369A-41B3-4F42-B224-D4B9404CEA92}" type="pres">
      <dgm:prSet presAssocID="{64949575-7ED8-47D5-8DEC-95F8747556A3}" presName="hierChild2" presStyleCnt="0"/>
      <dgm:spPr/>
    </dgm:pt>
    <dgm:pt modelId="{52E87DE7-1851-4655-A0D3-EF7629638171}" type="pres">
      <dgm:prSet presAssocID="{1EA40E23-AF10-4E89-85CC-E81C2CED541A}" presName="Name10" presStyleLbl="parChTrans1D2" presStyleIdx="0" presStyleCnt="3"/>
      <dgm:spPr/>
    </dgm:pt>
    <dgm:pt modelId="{657E3254-CB07-4E73-B816-DFEC2F195DC4}" type="pres">
      <dgm:prSet presAssocID="{C1525BD3-7B07-425D-A7A3-A59B3239D39A}" presName="hierRoot2" presStyleCnt="0"/>
      <dgm:spPr/>
    </dgm:pt>
    <dgm:pt modelId="{F7389EDF-6C7F-4FFD-B674-30E65987C955}" type="pres">
      <dgm:prSet presAssocID="{C1525BD3-7B07-425D-A7A3-A59B3239D39A}" presName="composite2" presStyleCnt="0"/>
      <dgm:spPr/>
    </dgm:pt>
    <dgm:pt modelId="{D6E9D24A-0334-495E-AB35-7483C575153D}" type="pres">
      <dgm:prSet presAssocID="{C1525BD3-7B07-425D-A7A3-A59B3239D39A}" presName="background2" presStyleLbl="node2" presStyleIdx="0" presStyleCnt="3"/>
      <dgm:spPr/>
    </dgm:pt>
    <dgm:pt modelId="{7DEDFEC1-B114-4FD0-BC2F-B180ADDF15BF}" type="pres">
      <dgm:prSet presAssocID="{C1525BD3-7B07-425D-A7A3-A59B3239D39A}" presName="text2" presStyleLbl="fgAcc2" presStyleIdx="0" presStyleCnt="3" custLinFactNeighborX="-29583" custLinFactNeighborY="-38677">
        <dgm:presLayoutVars>
          <dgm:chPref val="3"/>
        </dgm:presLayoutVars>
      </dgm:prSet>
      <dgm:spPr/>
    </dgm:pt>
    <dgm:pt modelId="{1710F326-1EFF-4848-B4AE-32AE075BA4AE}" type="pres">
      <dgm:prSet presAssocID="{C1525BD3-7B07-425D-A7A3-A59B3239D39A}" presName="hierChild3" presStyleCnt="0"/>
      <dgm:spPr/>
    </dgm:pt>
    <dgm:pt modelId="{AB4DCAEF-B8F7-4842-A202-65909AD63669}" type="pres">
      <dgm:prSet presAssocID="{84600A66-A68D-4124-9E82-A10ACB310785}" presName="Name10" presStyleLbl="parChTrans1D2" presStyleIdx="1" presStyleCnt="3"/>
      <dgm:spPr/>
    </dgm:pt>
    <dgm:pt modelId="{287AE866-70EF-4EDC-BA44-36C1027126BE}" type="pres">
      <dgm:prSet presAssocID="{14D89DEB-A804-469C-BBFF-BB1583404273}" presName="hierRoot2" presStyleCnt="0"/>
      <dgm:spPr/>
    </dgm:pt>
    <dgm:pt modelId="{4F9D710E-BF57-4F85-BCEE-8E5539DA6F15}" type="pres">
      <dgm:prSet presAssocID="{14D89DEB-A804-469C-BBFF-BB1583404273}" presName="composite2" presStyleCnt="0"/>
      <dgm:spPr/>
    </dgm:pt>
    <dgm:pt modelId="{0C30B1C0-EA7E-49E8-A817-213C85191288}" type="pres">
      <dgm:prSet presAssocID="{14D89DEB-A804-469C-BBFF-BB1583404273}" presName="background2" presStyleLbl="node2" presStyleIdx="1" presStyleCnt="3"/>
      <dgm:spPr/>
    </dgm:pt>
    <dgm:pt modelId="{3711995D-FB2D-484F-8C48-23EB8FA8B9AC}" type="pres">
      <dgm:prSet presAssocID="{14D89DEB-A804-469C-BBFF-BB1583404273}" presName="text2" presStyleLbl="fgAcc2" presStyleIdx="1" presStyleCnt="3" custScaleY="127704" custLinFactNeighborX="34049" custLinFactNeighborY="-40435">
        <dgm:presLayoutVars>
          <dgm:chPref val="3"/>
        </dgm:presLayoutVars>
      </dgm:prSet>
      <dgm:spPr/>
    </dgm:pt>
    <dgm:pt modelId="{6A62AB41-5729-4000-8A21-423C8DCD775A}" type="pres">
      <dgm:prSet presAssocID="{14D89DEB-A804-469C-BBFF-BB1583404273}" presName="hierChild3" presStyleCnt="0"/>
      <dgm:spPr/>
    </dgm:pt>
    <dgm:pt modelId="{8A8A6555-905F-47F3-A480-4DB56AB13D82}" type="pres">
      <dgm:prSet presAssocID="{21B8B9F7-EA8A-4C32-9C12-5AE5E9448F56}" presName="Name10" presStyleLbl="parChTrans1D2" presStyleIdx="2" presStyleCnt="3"/>
      <dgm:spPr/>
    </dgm:pt>
    <dgm:pt modelId="{0220A92B-8F1D-46EE-8F47-E54DBE051C25}" type="pres">
      <dgm:prSet presAssocID="{C4748239-8003-4BC2-85A7-7A6515A585F1}" presName="hierRoot2" presStyleCnt="0"/>
      <dgm:spPr/>
    </dgm:pt>
    <dgm:pt modelId="{C6BF1E76-B890-4DDA-953C-0B83186CF7B0}" type="pres">
      <dgm:prSet presAssocID="{C4748239-8003-4BC2-85A7-7A6515A585F1}" presName="composite2" presStyleCnt="0"/>
      <dgm:spPr/>
    </dgm:pt>
    <dgm:pt modelId="{953407FE-6E54-487A-90B9-86E4973D4867}" type="pres">
      <dgm:prSet presAssocID="{C4748239-8003-4BC2-85A7-7A6515A585F1}" presName="background2" presStyleLbl="node2" presStyleIdx="2" presStyleCnt="3"/>
      <dgm:spPr/>
    </dgm:pt>
    <dgm:pt modelId="{44662B9E-474A-493A-A7A4-0DC383D6E7F3}" type="pres">
      <dgm:prSet presAssocID="{C4748239-8003-4BC2-85A7-7A6515A585F1}" presName="text2" presStyleLbl="fgAcc2" presStyleIdx="2" presStyleCnt="3" custLinFactNeighborX="88749" custLinFactNeighborY="-37798">
        <dgm:presLayoutVars>
          <dgm:chPref val="3"/>
        </dgm:presLayoutVars>
      </dgm:prSet>
      <dgm:spPr/>
    </dgm:pt>
    <dgm:pt modelId="{56802E9B-4FF1-471B-8862-6F959DAF37F8}" type="pres">
      <dgm:prSet presAssocID="{C4748239-8003-4BC2-85A7-7A6515A585F1}" presName="hierChild3" presStyleCnt="0"/>
      <dgm:spPr/>
    </dgm:pt>
  </dgm:ptLst>
  <dgm:cxnLst>
    <dgm:cxn modelId="{149C920A-F80F-46D6-BB42-168DD559CBFE}" type="presOf" srcId="{21B8B9F7-EA8A-4C32-9C12-5AE5E9448F56}" destId="{8A8A6555-905F-47F3-A480-4DB56AB13D82}" srcOrd="0" destOrd="0" presId="urn:microsoft.com/office/officeart/2005/8/layout/hierarchy1"/>
    <dgm:cxn modelId="{F1831210-F363-4243-AF76-F77BF9D13E96}" type="presOf" srcId="{14D89DEB-A804-469C-BBFF-BB1583404273}" destId="{3711995D-FB2D-484F-8C48-23EB8FA8B9AC}" srcOrd="0" destOrd="0" presId="urn:microsoft.com/office/officeart/2005/8/layout/hierarchy1"/>
    <dgm:cxn modelId="{B639FC4D-9DAC-4266-90AD-FF826B0ADE0C}" type="presOf" srcId="{84600A66-A68D-4124-9E82-A10ACB310785}" destId="{AB4DCAEF-B8F7-4842-A202-65909AD63669}" srcOrd="0" destOrd="0" presId="urn:microsoft.com/office/officeart/2005/8/layout/hierarchy1"/>
    <dgm:cxn modelId="{18A5BD4E-774A-45B9-88DC-2E78D4620611}" srcId="{64949575-7ED8-47D5-8DEC-95F8747556A3}" destId="{14D89DEB-A804-469C-BBFF-BB1583404273}" srcOrd="1" destOrd="0" parTransId="{84600A66-A68D-4124-9E82-A10ACB310785}" sibTransId="{47606053-262D-4FD4-A34E-1832083A8E33}"/>
    <dgm:cxn modelId="{6A0BCF75-C06C-4EA6-ACD8-BD5B3CA578EC}" type="presOf" srcId="{1EA40E23-AF10-4E89-85CC-E81C2CED541A}" destId="{52E87DE7-1851-4655-A0D3-EF7629638171}" srcOrd="0" destOrd="0" presId="urn:microsoft.com/office/officeart/2005/8/layout/hierarchy1"/>
    <dgm:cxn modelId="{1C629477-DF05-4413-843E-50985722AB61}" srcId="{64949575-7ED8-47D5-8DEC-95F8747556A3}" destId="{C1525BD3-7B07-425D-A7A3-A59B3239D39A}" srcOrd="0" destOrd="0" parTransId="{1EA40E23-AF10-4E89-85CC-E81C2CED541A}" sibTransId="{EE536773-AA81-463D-BBA7-F66140C2ED56}"/>
    <dgm:cxn modelId="{B3F25F8A-9A32-467A-8186-62805FE72517}" srcId="{878F7619-7F3C-4304-BA76-0AFD62A66040}" destId="{64949575-7ED8-47D5-8DEC-95F8747556A3}" srcOrd="0" destOrd="0" parTransId="{3B15546F-258D-46FA-9A33-903268FA943D}" sibTransId="{34020E5D-6162-4886-951B-845C8CF37BE4}"/>
    <dgm:cxn modelId="{0804C8A6-F8A3-477E-84D7-738EC24AD830}" type="presOf" srcId="{C4748239-8003-4BC2-85A7-7A6515A585F1}" destId="{44662B9E-474A-493A-A7A4-0DC383D6E7F3}" srcOrd="0" destOrd="0" presId="urn:microsoft.com/office/officeart/2005/8/layout/hierarchy1"/>
    <dgm:cxn modelId="{1715F9B7-C65D-44E0-8124-5707627E6210}" type="presOf" srcId="{C1525BD3-7B07-425D-A7A3-A59B3239D39A}" destId="{7DEDFEC1-B114-4FD0-BC2F-B180ADDF15BF}" srcOrd="0" destOrd="0" presId="urn:microsoft.com/office/officeart/2005/8/layout/hierarchy1"/>
    <dgm:cxn modelId="{DE779FE6-67B1-4401-BF29-E566F4DB5901}" type="presOf" srcId="{64949575-7ED8-47D5-8DEC-95F8747556A3}" destId="{14C88F0A-4243-4A14-9F30-4579963B45EB}" srcOrd="0" destOrd="0" presId="urn:microsoft.com/office/officeart/2005/8/layout/hierarchy1"/>
    <dgm:cxn modelId="{EFDFA9EF-66BF-415D-8989-69A8061CFF07}" srcId="{64949575-7ED8-47D5-8DEC-95F8747556A3}" destId="{C4748239-8003-4BC2-85A7-7A6515A585F1}" srcOrd="2" destOrd="0" parTransId="{21B8B9F7-EA8A-4C32-9C12-5AE5E9448F56}" sibTransId="{D3F88296-57BB-4488-BB5A-4B0AC66DF9D3}"/>
    <dgm:cxn modelId="{1FBD81FB-3082-46E7-8C39-4DD413992864}" type="presOf" srcId="{878F7619-7F3C-4304-BA76-0AFD62A66040}" destId="{4F55745C-431B-415C-B241-557877DB0298}" srcOrd="0" destOrd="0" presId="urn:microsoft.com/office/officeart/2005/8/layout/hierarchy1"/>
    <dgm:cxn modelId="{6D3E9AD7-A01D-466D-A583-F2E5FD2A9F55}" type="presParOf" srcId="{4F55745C-431B-415C-B241-557877DB0298}" destId="{151F2860-503F-4788-926E-469049596B1A}" srcOrd="0" destOrd="0" presId="urn:microsoft.com/office/officeart/2005/8/layout/hierarchy1"/>
    <dgm:cxn modelId="{2ED28908-D94D-4D70-A188-88C82F24FE93}" type="presParOf" srcId="{151F2860-503F-4788-926E-469049596B1A}" destId="{0AE173C2-E5DF-434D-8A30-41E5ECEB1BEB}" srcOrd="0" destOrd="0" presId="urn:microsoft.com/office/officeart/2005/8/layout/hierarchy1"/>
    <dgm:cxn modelId="{FB1DCF8A-1E05-4496-9D80-2C87181DA877}" type="presParOf" srcId="{0AE173C2-E5DF-434D-8A30-41E5ECEB1BEB}" destId="{F0034CD0-0CF2-4E33-AAE8-985DF7F22559}" srcOrd="0" destOrd="0" presId="urn:microsoft.com/office/officeart/2005/8/layout/hierarchy1"/>
    <dgm:cxn modelId="{806F7954-0CFF-48BC-AF8C-807057014AE9}" type="presParOf" srcId="{0AE173C2-E5DF-434D-8A30-41E5ECEB1BEB}" destId="{14C88F0A-4243-4A14-9F30-4579963B45EB}" srcOrd="1" destOrd="0" presId="urn:microsoft.com/office/officeart/2005/8/layout/hierarchy1"/>
    <dgm:cxn modelId="{FB6EBB4C-CB84-4C5C-9F6C-7DF8A6F75A2B}" type="presParOf" srcId="{151F2860-503F-4788-926E-469049596B1A}" destId="{D00B369A-41B3-4F42-B224-D4B9404CEA92}" srcOrd="1" destOrd="0" presId="urn:microsoft.com/office/officeart/2005/8/layout/hierarchy1"/>
    <dgm:cxn modelId="{AA0715F3-E16D-47E8-8D3C-66FC568B62AD}" type="presParOf" srcId="{D00B369A-41B3-4F42-B224-D4B9404CEA92}" destId="{52E87DE7-1851-4655-A0D3-EF7629638171}" srcOrd="0" destOrd="0" presId="urn:microsoft.com/office/officeart/2005/8/layout/hierarchy1"/>
    <dgm:cxn modelId="{CBDB0B91-8755-4534-BEC7-0FE854CAA7FE}" type="presParOf" srcId="{D00B369A-41B3-4F42-B224-D4B9404CEA92}" destId="{657E3254-CB07-4E73-B816-DFEC2F195DC4}" srcOrd="1" destOrd="0" presId="urn:microsoft.com/office/officeart/2005/8/layout/hierarchy1"/>
    <dgm:cxn modelId="{722821BA-1385-4B06-B3C0-190257E095D6}" type="presParOf" srcId="{657E3254-CB07-4E73-B816-DFEC2F195DC4}" destId="{F7389EDF-6C7F-4FFD-B674-30E65987C955}" srcOrd="0" destOrd="0" presId="urn:microsoft.com/office/officeart/2005/8/layout/hierarchy1"/>
    <dgm:cxn modelId="{D0C69197-A61E-4E8C-A0DB-F6D05E49AD3E}" type="presParOf" srcId="{F7389EDF-6C7F-4FFD-B674-30E65987C955}" destId="{D6E9D24A-0334-495E-AB35-7483C575153D}" srcOrd="0" destOrd="0" presId="urn:microsoft.com/office/officeart/2005/8/layout/hierarchy1"/>
    <dgm:cxn modelId="{1218FEF3-00CE-4CCA-BA97-546878445BFE}" type="presParOf" srcId="{F7389EDF-6C7F-4FFD-B674-30E65987C955}" destId="{7DEDFEC1-B114-4FD0-BC2F-B180ADDF15BF}" srcOrd="1" destOrd="0" presId="urn:microsoft.com/office/officeart/2005/8/layout/hierarchy1"/>
    <dgm:cxn modelId="{B8E6D003-9256-4F4F-941B-AEDE5FB679D9}" type="presParOf" srcId="{657E3254-CB07-4E73-B816-DFEC2F195DC4}" destId="{1710F326-1EFF-4848-B4AE-32AE075BA4AE}" srcOrd="1" destOrd="0" presId="urn:microsoft.com/office/officeart/2005/8/layout/hierarchy1"/>
    <dgm:cxn modelId="{158A414D-A9AB-4A3B-98B8-4C2D10EB4824}" type="presParOf" srcId="{D00B369A-41B3-4F42-B224-D4B9404CEA92}" destId="{AB4DCAEF-B8F7-4842-A202-65909AD63669}" srcOrd="2" destOrd="0" presId="urn:microsoft.com/office/officeart/2005/8/layout/hierarchy1"/>
    <dgm:cxn modelId="{39D1E906-423F-4CDF-A8D3-C91004CF4B40}" type="presParOf" srcId="{D00B369A-41B3-4F42-B224-D4B9404CEA92}" destId="{287AE866-70EF-4EDC-BA44-36C1027126BE}" srcOrd="3" destOrd="0" presId="urn:microsoft.com/office/officeart/2005/8/layout/hierarchy1"/>
    <dgm:cxn modelId="{501DDBB5-B72B-44E4-BAC7-4C6EA0A59FB1}" type="presParOf" srcId="{287AE866-70EF-4EDC-BA44-36C1027126BE}" destId="{4F9D710E-BF57-4F85-BCEE-8E5539DA6F15}" srcOrd="0" destOrd="0" presId="urn:microsoft.com/office/officeart/2005/8/layout/hierarchy1"/>
    <dgm:cxn modelId="{C4F07E1A-1D6C-451F-B242-22D115182C8D}" type="presParOf" srcId="{4F9D710E-BF57-4F85-BCEE-8E5539DA6F15}" destId="{0C30B1C0-EA7E-49E8-A817-213C85191288}" srcOrd="0" destOrd="0" presId="urn:microsoft.com/office/officeart/2005/8/layout/hierarchy1"/>
    <dgm:cxn modelId="{52353DEC-6977-414F-93D3-0C77EFE6C085}" type="presParOf" srcId="{4F9D710E-BF57-4F85-BCEE-8E5539DA6F15}" destId="{3711995D-FB2D-484F-8C48-23EB8FA8B9AC}" srcOrd="1" destOrd="0" presId="urn:microsoft.com/office/officeart/2005/8/layout/hierarchy1"/>
    <dgm:cxn modelId="{FC2DE4D4-8CE9-4386-914B-37F24C87AE1A}" type="presParOf" srcId="{287AE866-70EF-4EDC-BA44-36C1027126BE}" destId="{6A62AB41-5729-4000-8A21-423C8DCD775A}" srcOrd="1" destOrd="0" presId="urn:microsoft.com/office/officeart/2005/8/layout/hierarchy1"/>
    <dgm:cxn modelId="{424EB259-8405-42A8-AA49-3E0C3B8E4442}" type="presParOf" srcId="{D00B369A-41B3-4F42-B224-D4B9404CEA92}" destId="{8A8A6555-905F-47F3-A480-4DB56AB13D82}" srcOrd="4" destOrd="0" presId="urn:microsoft.com/office/officeart/2005/8/layout/hierarchy1"/>
    <dgm:cxn modelId="{3EE2148B-2BE8-420A-B0C2-D67B5CE5E464}" type="presParOf" srcId="{D00B369A-41B3-4F42-B224-D4B9404CEA92}" destId="{0220A92B-8F1D-46EE-8F47-E54DBE051C25}" srcOrd="5" destOrd="0" presId="urn:microsoft.com/office/officeart/2005/8/layout/hierarchy1"/>
    <dgm:cxn modelId="{CB8D654A-323A-4570-AAAF-FFE7B2514CF4}" type="presParOf" srcId="{0220A92B-8F1D-46EE-8F47-E54DBE051C25}" destId="{C6BF1E76-B890-4DDA-953C-0B83186CF7B0}" srcOrd="0" destOrd="0" presId="urn:microsoft.com/office/officeart/2005/8/layout/hierarchy1"/>
    <dgm:cxn modelId="{2C9CF955-0F23-49F4-871F-FB13ED6C293A}" type="presParOf" srcId="{C6BF1E76-B890-4DDA-953C-0B83186CF7B0}" destId="{953407FE-6E54-487A-90B9-86E4973D4867}" srcOrd="0" destOrd="0" presId="urn:microsoft.com/office/officeart/2005/8/layout/hierarchy1"/>
    <dgm:cxn modelId="{5578881C-1895-487C-915F-ABA060B8B84E}" type="presParOf" srcId="{C6BF1E76-B890-4DDA-953C-0B83186CF7B0}" destId="{44662B9E-474A-493A-A7A4-0DC383D6E7F3}" srcOrd="1" destOrd="0" presId="urn:microsoft.com/office/officeart/2005/8/layout/hierarchy1"/>
    <dgm:cxn modelId="{FB0A6646-B422-4F87-87D4-6EBF5820986A}" type="presParOf" srcId="{0220A92B-8F1D-46EE-8F47-E54DBE051C25}" destId="{56802E9B-4FF1-471B-8862-6F959DAF37F8}"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78F7619-7F3C-4304-BA76-0AFD62A66040}" type="doc">
      <dgm:prSet loTypeId="urn:microsoft.com/office/officeart/2005/8/layout/hierarchy1" loCatId="hierarchy" qsTypeId="urn:microsoft.com/office/officeart/2005/8/quickstyle/simple1" qsCatId="simple" csTypeId="urn:microsoft.com/office/officeart/2005/8/colors/colorful3" csCatId="colorful" phldr="1"/>
      <dgm:spPr/>
      <dgm:t>
        <a:bodyPr/>
        <a:lstStyle/>
        <a:p>
          <a:pPr rtl="1"/>
          <a:endParaRPr lang="ar-EG"/>
        </a:p>
      </dgm:t>
    </dgm:pt>
    <dgm:pt modelId="{459DF4D9-3566-4C6D-AC8E-F5814D6D0696}">
      <dgm:prSet custT="1"/>
      <dgm:spPr/>
      <dgm:t>
        <a:bodyPr/>
        <a:lstStyle/>
        <a:p>
          <a:pPr rtl="1">
            <a:buNone/>
          </a:pPr>
          <a:r>
            <a:rPr lang="ar-EG" sz="3200" b="1" dirty="0"/>
            <a:t>أن </a:t>
          </a:r>
          <a:r>
            <a:rPr lang="ar-EG" sz="3200" b="1" dirty="0">
              <a:highlight>
                <a:srgbClr val="FFFF00"/>
              </a:highlight>
            </a:rPr>
            <a:t>تصفية</a:t>
          </a:r>
          <a:r>
            <a:rPr lang="ar-EG" sz="3200" b="1" dirty="0"/>
            <a:t> الشركة يتعلق بجميع أنواع الشركات </a:t>
          </a:r>
          <a:r>
            <a:rPr lang="ar-EG" sz="3200" b="1" dirty="0">
              <a:highlight>
                <a:srgbClr val="00FFFF"/>
              </a:highlight>
            </a:rPr>
            <a:t>باستثناء</a:t>
          </a:r>
          <a:r>
            <a:rPr lang="ar-EG" sz="3200" b="1" dirty="0"/>
            <a:t> </a:t>
          </a:r>
          <a:r>
            <a:rPr lang="ar-EG" sz="3200" b="1" dirty="0">
              <a:highlight>
                <a:srgbClr val="FF00FF"/>
              </a:highlight>
            </a:rPr>
            <a:t>شركات المحاصة </a:t>
          </a:r>
          <a:r>
            <a:rPr lang="ar-EG" sz="3200" b="1" dirty="0"/>
            <a:t>لعدم تمتعها بالشخصية الاعتبارية، </a:t>
          </a:r>
          <a:r>
            <a:rPr lang="ar-EG" sz="3200" b="1" dirty="0" err="1"/>
            <a:t>ولايوجد</a:t>
          </a:r>
          <a:r>
            <a:rPr lang="ar-EG" sz="3200" b="1" dirty="0"/>
            <a:t> بالتالي لها ذمة مالية مستقلة يمكن أن ترد عليها التصفية</a:t>
          </a:r>
          <a:endParaRPr lang="en-US" sz="3200" b="1" dirty="0"/>
        </a:p>
      </dgm:t>
    </dgm:pt>
    <dgm:pt modelId="{483B2F5F-2AB9-4114-965F-077E5D1A3253}" type="parTrans" cxnId="{80C9F099-0EB3-4C3A-9D95-910DEFB0BC4A}">
      <dgm:prSet/>
      <dgm:spPr/>
      <dgm:t>
        <a:bodyPr/>
        <a:lstStyle/>
        <a:p>
          <a:pPr rtl="1"/>
          <a:endParaRPr lang="ar-EG"/>
        </a:p>
      </dgm:t>
    </dgm:pt>
    <dgm:pt modelId="{30AFCCE5-E83E-4D65-9582-22CAE1A6BCDF}" type="sibTrans" cxnId="{80C9F099-0EB3-4C3A-9D95-910DEFB0BC4A}">
      <dgm:prSet/>
      <dgm:spPr/>
      <dgm:t>
        <a:bodyPr/>
        <a:lstStyle/>
        <a:p>
          <a:pPr rtl="1"/>
          <a:endParaRPr lang="ar-EG"/>
        </a:p>
      </dgm:t>
    </dgm:pt>
    <dgm:pt modelId="{1DD88639-0CF6-4DD8-8D34-08DA5CE4E216}">
      <dgm:prSet custT="1"/>
      <dgm:spPr/>
      <dgm:t>
        <a:bodyPr/>
        <a:lstStyle/>
        <a:p>
          <a:pPr rtl="1">
            <a:buNone/>
          </a:pPr>
          <a:r>
            <a:rPr lang="ar-EG" sz="3200" b="1" dirty="0">
              <a:highlight>
                <a:srgbClr val="FFFF00"/>
              </a:highlight>
            </a:rPr>
            <a:t>وإذا أنحلت شركة المحاصة </a:t>
          </a:r>
          <a:r>
            <a:rPr lang="ar-EG" sz="3200" b="1" dirty="0"/>
            <a:t>فلا توجد تصفية بالمعنى المقرر قانوناً وإنما توجد تسوية لحساب بين الشركاء لتحقيق نصيب كل شريك فيها في الربح أو الخسارة.</a:t>
          </a:r>
          <a:endParaRPr lang="en-US" sz="3200" b="1" dirty="0"/>
        </a:p>
      </dgm:t>
    </dgm:pt>
    <dgm:pt modelId="{8B9FDA8B-EA32-4747-B907-DA2CD59CC760}" type="parTrans" cxnId="{9F59018B-C429-4B68-BCBD-558C326AE3EC}">
      <dgm:prSet/>
      <dgm:spPr/>
      <dgm:t>
        <a:bodyPr/>
        <a:lstStyle/>
        <a:p>
          <a:pPr rtl="1"/>
          <a:endParaRPr lang="ar-EG"/>
        </a:p>
      </dgm:t>
    </dgm:pt>
    <dgm:pt modelId="{3B22E941-754E-432B-918F-C8134491DF3A}" type="sibTrans" cxnId="{9F59018B-C429-4B68-BCBD-558C326AE3EC}">
      <dgm:prSet/>
      <dgm:spPr/>
      <dgm:t>
        <a:bodyPr/>
        <a:lstStyle/>
        <a:p>
          <a:pPr rtl="1"/>
          <a:endParaRPr lang="ar-EG"/>
        </a:p>
      </dgm:t>
    </dgm:pt>
    <dgm:pt modelId="{946176A7-2029-4CCB-94B6-D8CA1553913D}">
      <dgm:prSet/>
      <dgm:spPr/>
      <dgm:t>
        <a:bodyPr/>
        <a:lstStyle/>
        <a:p>
          <a:pPr rtl="1">
            <a:buNone/>
          </a:pPr>
          <a:r>
            <a:rPr lang="ar-EG" b="1" dirty="0">
              <a:highlight>
                <a:srgbClr val="FFFF00"/>
              </a:highlight>
            </a:rPr>
            <a:t>انقضاء</a:t>
          </a:r>
          <a:r>
            <a:rPr lang="ar-EG" b="1" dirty="0"/>
            <a:t> </a:t>
          </a:r>
          <a:r>
            <a:rPr lang="ar-EG" b="1" dirty="0">
              <a:highlight>
                <a:srgbClr val="FFFF00"/>
              </a:highlight>
            </a:rPr>
            <a:t>الشركة</a:t>
          </a:r>
          <a:r>
            <a:rPr lang="ar-EG" b="1" dirty="0"/>
            <a:t> معناه انحلال الرابطة القانونية التي تجمع الشركاء. وأسباب الانقضاء على نوعين: أسباب تنقضي بها الشركات عامة أياً كان نوعها. وأسباب خاصة بشركات الأشخاص.</a:t>
          </a:r>
          <a:endParaRPr lang="en-US" b="1" dirty="0"/>
        </a:p>
      </dgm:t>
    </dgm:pt>
    <dgm:pt modelId="{568253E5-50E8-4F65-AA22-AFA817490BD9}" type="parTrans" cxnId="{F7EAC7D3-24CD-4B94-A858-D08B17796942}">
      <dgm:prSet/>
      <dgm:spPr/>
      <dgm:t>
        <a:bodyPr/>
        <a:lstStyle/>
        <a:p>
          <a:pPr rtl="1"/>
          <a:endParaRPr lang="ar-EG"/>
        </a:p>
      </dgm:t>
    </dgm:pt>
    <dgm:pt modelId="{E4A9DF70-FBA5-46F1-ACFB-2C1DC8F81DAF}" type="sibTrans" cxnId="{F7EAC7D3-24CD-4B94-A858-D08B17796942}">
      <dgm:prSet/>
      <dgm:spPr/>
      <dgm:t>
        <a:bodyPr/>
        <a:lstStyle/>
        <a:p>
          <a:pPr rtl="1"/>
          <a:endParaRPr lang="ar-EG"/>
        </a:p>
      </dgm:t>
    </dgm:pt>
    <dgm:pt modelId="{6B2400D8-FC52-4565-949D-4E349167101C}">
      <dgm:prSet custT="1"/>
      <dgm:spPr/>
      <dgm:t>
        <a:bodyPr/>
        <a:lstStyle/>
        <a:p>
          <a:pPr rtl="1"/>
          <a:endParaRPr lang="ar-EG" sz="3200" b="1" dirty="0">
            <a:highlight>
              <a:srgbClr val="00FFFF"/>
            </a:highlight>
          </a:endParaRPr>
        </a:p>
      </dgm:t>
    </dgm:pt>
    <dgm:pt modelId="{1CDF7D5A-E620-443C-A179-75CD196314C5}" type="sibTrans" cxnId="{34C17711-2A42-45D0-A0C8-760A876E4B11}">
      <dgm:prSet/>
      <dgm:spPr/>
      <dgm:t>
        <a:bodyPr/>
        <a:lstStyle/>
        <a:p>
          <a:pPr rtl="1"/>
          <a:endParaRPr lang="ar-EG"/>
        </a:p>
      </dgm:t>
    </dgm:pt>
    <dgm:pt modelId="{F0243CAA-AB6D-48E6-9901-B32C591A87F2}" type="parTrans" cxnId="{34C17711-2A42-45D0-A0C8-760A876E4B11}">
      <dgm:prSet/>
      <dgm:spPr/>
      <dgm:t>
        <a:bodyPr/>
        <a:lstStyle/>
        <a:p>
          <a:pPr rtl="1"/>
          <a:endParaRPr lang="ar-EG"/>
        </a:p>
      </dgm:t>
    </dgm:pt>
    <dgm:pt modelId="{4F55745C-431B-415C-B241-557877DB0298}" type="pres">
      <dgm:prSet presAssocID="{878F7619-7F3C-4304-BA76-0AFD62A66040}" presName="hierChild1" presStyleCnt="0">
        <dgm:presLayoutVars>
          <dgm:chPref val="1"/>
          <dgm:dir/>
          <dgm:animOne val="branch"/>
          <dgm:animLvl val="lvl"/>
          <dgm:resizeHandles/>
        </dgm:presLayoutVars>
      </dgm:prSet>
      <dgm:spPr/>
    </dgm:pt>
    <dgm:pt modelId="{7399C99D-938D-4179-BFFC-8968FD66DC90}" type="pres">
      <dgm:prSet presAssocID="{6B2400D8-FC52-4565-949D-4E349167101C}" presName="hierRoot1" presStyleCnt="0"/>
      <dgm:spPr/>
    </dgm:pt>
    <dgm:pt modelId="{900DD2EA-DBA2-48F3-8F5B-D5AFFE8B1D2F}" type="pres">
      <dgm:prSet presAssocID="{6B2400D8-FC52-4565-949D-4E349167101C}" presName="composite" presStyleCnt="0"/>
      <dgm:spPr/>
    </dgm:pt>
    <dgm:pt modelId="{FA96823C-4763-4822-8A14-C7B517D1D1EE}" type="pres">
      <dgm:prSet presAssocID="{6B2400D8-FC52-4565-949D-4E349167101C}" presName="background" presStyleLbl="node0" presStyleIdx="0" presStyleCnt="1"/>
      <dgm:spPr/>
    </dgm:pt>
    <dgm:pt modelId="{EB88DB76-BB26-4E32-BA38-09DDFADFFD08}" type="pres">
      <dgm:prSet presAssocID="{6B2400D8-FC52-4565-949D-4E349167101C}" presName="text" presStyleLbl="fgAcc0" presStyleIdx="0" presStyleCnt="1" custScaleX="220569" custScaleY="31717">
        <dgm:presLayoutVars>
          <dgm:chPref val="3"/>
        </dgm:presLayoutVars>
      </dgm:prSet>
      <dgm:spPr/>
    </dgm:pt>
    <dgm:pt modelId="{E4C4B135-9F93-4A92-ACE1-69928F003087}" type="pres">
      <dgm:prSet presAssocID="{6B2400D8-FC52-4565-949D-4E349167101C}" presName="hierChild2" presStyleCnt="0"/>
      <dgm:spPr/>
    </dgm:pt>
    <dgm:pt modelId="{205518BC-A94D-4C2C-B12E-CCB87392CF71}" type="pres">
      <dgm:prSet presAssocID="{568253E5-50E8-4F65-AA22-AFA817490BD9}" presName="Name10" presStyleLbl="parChTrans1D2" presStyleIdx="0" presStyleCnt="2"/>
      <dgm:spPr/>
    </dgm:pt>
    <dgm:pt modelId="{0918BB82-AB5D-4605-A7CC-A1030A9AE56E}" type="pres">
      <dgm:prSet presAssocID="{946176A7-2029-4CCB-94B6-D8CA1553913D}" presName="hierRoot2" presStyleCnt="0"/>
      <dgm:spPr/>
    </dgm:pt>
    <dgm:pt modelId="{C20CE907-2858-4CE7-AAED-8CD6A3B159BE}" type="pres">
      <dgm:prSet presAssocID="{946176A7-2029-4CCB-94B6-D8CA1553913D}" presName="composite2" presStyleCnt="0"/>
      <dgm:spPr/>
    </dgm:pt>
    <dgm:pt modelId="{872DE9BA-6B34-4DEC-B68D-C2C5BCFDAB60}" type="pres">
      <dgm:prSet presAssocID="{946176A7-2029-4CCB-94B6-D8CA1553913D}" presName="background2" presStyleLbl="node2" presStyleIdx="0" presStyleCnt="2"/>
      <dgm:spPr/>
    </dgm:pt>
    <dgm:pt modelId="{5F3AD04A-A910-4C98-8AF1-CCD3601566EA}" type="pres">
      <dgm:prSet presAssocID="{946176A7-2029-4CCB-94B6-D8CA1553913D}" presName="text2" presStyleLbl="fgAcc2" presStyleIdx="0" presStyleCnt="2" custScaleX="197129" custScaleY="338000">
        <dgm:presLayoutVars>
          <dgm:chPref val="3"/>
        </dgm:presLayoutVars>
      </dgm:prSet>
      <dgm:spPr/>
    </dgm:pt>
    <dgm:pt modelId="{79E8935F-89BB-4DF1-8A14-41F4F7E468BF}" type="pres">
      <dgm:prSet presAssocID="{946176A7-2029-4CCB-94B6-D8CA1553913D}" presName="hierChild3" presStyleCnt="0"/>
      <dgm:spPr/>
    </dgm:pt>
    <dgm:pt modelId="{79EC72FA-8CB9-4F21-B1EC-138CB752C1AC}" type="pres">
      <dgm:prSet presAssocID="{483B2F5F-2AB9-4114-965F-077E5D1A3253}" presName="Name10" presStyleLbl="parChTrans1D2" presStyleIdx="1" presStyleCnt="2"/>
      <dgm:spPr/>
    </dgm:pt>
    <dgm:pt modelId="{300AD057-C2F3-413A-BA79-23D52E7E3450}" type="pres">
      <dgm:prSet presAssocID="{459DF4D9-3566-4C6D-AC8E-F5814D6D0696}" presName="hierRoot2" presStyleCnt="0"/>
      <dgm:spPr/>
    </dgm:pt>
    <dgm:pt modelId="{3EBFFC29-59E8-40E8-8BA6-E26E69E81E3C}" type="pres">
      <dgm:prSet presAssocID="{459DF4D9-3566-4C6D-AC8E-F5814D6D0696}" presName="composite2" presStyleCnt="0"/>
      <dgm:spPr/>
    </dgm:pt>
    <dgm:pt modelId="{92E4AC89-FD9F-43AE-9591-11BA4ED83D98}" type="pres">
      <dgm:prSet presAssocID="{459DF4D9-3566-4C6D-AC8E-F5814D6D0696}" presName="background2" presStyleLbl="node2" presStyleIdx="1" presStyleCnt="2"/>
      <dgm:spPr/>
    </dgm:pt>
    <dgm:pt modelId="{44C653B2-4333-468C-A5BB-ABE40C016D7C}" type="pres">
      <dgm:prSet presAssocID="{459DF4D9-3566-4C6D-AC8E-F5814D6D0696}" presName="text2" presStyleLbl="fgAcc2" presStyleIdx="1" presStyleCnt="2" custScaleX="255355" custScaleY="167107">
        <dgm:presLayoutVars>
          <dgm:chPref val="3"/>
        </dgm:presLayoutVars>
      </dgm:prSet>
      <dgm:spPr/>
    </dgm:pt>
    <dgm:pt modelId="{2964F573-2EEB-4A10-AA4C-8E283E60341B}" type="pres">
      <dgm:prSet presAssocID="{459DF4D9-3566-4C6D-AC8E-F5814D6D0696}" presName="hierChild3" presStyleCnt="0"/>
      <dgm:spPr/>
    </dgm:pt>
    <dgm:pt modelId="{B0850D2E-C8D0-4C9C-BC0E-92C858B8BDAE}" type="pres">
      <dgm:prSet presAssocID="{8B9FDA8B-EA32-4747-B907-DA2CD59CC760}" presName="Name17" presStyleLbl="parChTrans1D3" presStyleIdx="0" presStyleCnt="1"/>
      <dgm:spPr/>
    </dgm:pt>
    <dgm:pt modelId="{18E92910-354E-4E14-808A-3FDA621C17EF}" type="pres">
      <dgm:prSet presAssocID="{1DD88639-0CF6-4DD8-8D34-08DA5CE4E216}" presName="hierRoot3" presStyleCnt="0"/>
      <dgm:spPr/>
    </dgm:pt>
    <dgm:pt modelId="{CD996244-F5E8-4C1C-B310-155DAA3F4986}" type="pres">
      <dgm:prSet presAssocID="{1DD88639-0CF6-4DD8-8D34-08DA5CE4E216}" presName="composite3" presStyleCnt="0"/>
      <dgm:spPr/>
    </dgm:pt>
    <dgm:pt modelId="{B1BBE345-8727-4F89-B7F8-A7199D147B45}" type="pres">
      <dgm:prSet presAssocID="{1DD88639-0CF6-4DD8-8D34-08DA5CE4E216}" presName="background3" presStyleLbl="node3" presStyleIdx="0" presStyleCnt="1"/>
      <dgm:spPr/>
    </dgm:pt>
    <dgm:pt modelId="{26DF38BF-2C43-425E-AF7C-55D1BA82062C}" type="pres">
      <dgm:prSet presAssocID="{1DD88639-0CF6-4DD8-8D34-08DA5CE4E216}" presName="text3" presStyleLbl="fgAcc3" presStyleIdx="0" presStyleCnt="1" custScaleX="256722" custScaleY="172661">
        <dgm:presLayoutVars>
          <dgm:chPref val="3"/>
        </dgm:presLayoutVars>
      </dgm:prSet>
      <dgm:spPr/>
    </dgm:pt>
    <dgm:pt modelId="{059ADB00-FB7C-45B9-BA03-ED5DA1B37CFE}" type="pres">
      <dgm:prSet presAssocID="{1DD88639-0CF6-4DD8-8D34-08DA5CE4E216}" presName="hierChild4" presStyleCnt="0"/>
      <dgm:spPr/>
    </dgm:pt>
  </dgm:ptLst>
  <dgm:cxnLst>
    <dgm:cxn modelId="{2F3F570E-468D-4240-8B26-53749746D013}" type="presOf" srcId="{6B2400D8-FC52-4565-949D-4E349167101C}" destId="{EB88DB76-BB26-4E32-BA38-09DDFADFFD08}" srcOrd="0" destOrd="0" presId="urn:microsoft.com/office/officeart/2005/8/layout/hierarchy1"/>
    <dgm:cxn modelId="{34C17711-2A42-45D0-A0C8-760A876E4B11}" srcId="{878F7619-7F3C-4304-BA76-0AFD62A66040}" destId="{6B2400D8-FC52-4565-949D-4E349167101C}" srcOrd="0" destOrd="0" parTransId="{F0243CAA-AB6D-48E6-9901-B32C591A87F2}" sibTransId="{1CDF7D5A-E620-443C-A179-75CD196314C5}"/>
    <dgm:cxn modelId="{16DE1847-2505-4612-BE1F-A0F0BCBE16A1}" type="presOf" srcId="{459DF4D9-3566-4C6D-AC8E-F5814D6D0696}" destId="{44C653B2-4333-468C-A5BB-ABE40C016D7C}" srcOrd="0" destOrd="0" presId="urn:microsoft.com/office/officeart/2005/8/layout/hierarchy1"/>
    <dgm:cxn modelId="{A345BD88-DD19-4667-9565-B68EF5CD601E}" type="presOf" srcId="{946176A7-2029-4CCB-94B6-D8CA1553913D}" destId="{5F3AD04A-A910-4C98-8AF1-CCD3601566EA}" srcOrd="0" destOrd="0" presId="urn:microsoft.com/office/officeart/2005/8/layout/hierarchy1"/>
    <dgm:cxn modelId="{9F59018B-C429-4B68-BCBD-558C326AE3EC}" srcId="{459DF4D9-3566-4C6D-AC8E-F5814D6D0696}" destId="{1DD88639-0CF6-4DD8-8D34-08DA5CE4E216}" srcOrd="0" destOrd="0" parTransId="{8B9FDA8B-EA32-4747-B907-DA2CD59CC760}" sibTransId="{3B22E941-754E-432B-918F-C8134491DF3A}"/>
    <dgm:cxn modelId="{80C9F099-0EB3-4C3A-9D95-910DEFB0BC4A}" srcId="{6B2400D8-FC52-4565-949D-4E349167101C}" destId="{459DF4D9-3566-4C6D-AC8E-F5814D6D0696}" srcOrd="1" destOrd="0" parTransId="{483B2F5F-2AB9-4114-965F-077E5D1A3253}" sibTransId="{30AFCCE5-E83E-4D65-9582-22CAE1A6BCDF}"/>
    <dgm:cxn modelId="{54DFED9B-4064-495E-AD86-F8EE36149917}" type="presOf" srcId="{568253E5-50E8-4F65-AA22-AFA817490BD9}" destId="{205518BC-A94D-4C2C-B12E-CCB87392CF71}" srcOrd="0" destOrd="0" presId="urn:microsoft.com/office/officeart/2005/8/layout/hierarchy1"/>
    <dgm:cxn modelId="{10D455AE-F24A-4136-8BF3-3CD55F7F4C29}" type="presOf" srcId="{1DD88639-0CF6-4DD8-8D34-08DA5CE4E216}" destId="{26DF38BF-2C43-425E-AF7C-55D1BA82062C}" srcOrd="0" destOrd="0" presId="urn:microsoft.com/office/officeart/2005/8/layout/hierarchy1"/>
    <dgm:cxn modelId="{F7EAC7D3-24CD-4B94-A858-D08B17796942}" srcId="{6B2400D8-FC52-4565-949D-4E349167101C}" destId="{946176A7-2029-4CCB-94B6-D8CA1553913D}" srcOrd="0" destOrd="0" parTransId="{568253E5-50E8-4F65-AA22-AFA817490BD9}" sibTransId="{E4A9DF70-FBA5-46F1-ACFB-2C1DC8F81DAF}"/>
    <dgm:cxn modelId="{E8CF9FE6-432E-49C7-8D6D-FCF3B5473A9F}" type="presOf" srcId="{483B2F5F-2AB9-4114-965F-077E5D1A3253}" destId="{79EC72FA-8CB9-4F21-B1EC-138CB752C1AC}" srcOrd="0" destOrd="0" presId="urn:microsoft.com/office/officeart/2005/8/layout/hierarchy1"/>
    <dgm:cxn modelId="{D0474EF2-F55B-4396-AC1D-13C6319A6D8B}" type="presOf" srcId="{8B9FDA8B-EA32-4747-B907-DA2CD59CC760}" destId="{B0850D2E-C8D0-4C9C-BC0E-92C858B8BDAE}" srcOrd="0" destOrd="0" presId="urn:microsoft.com/office/officeart/2005/8/layout/hierarchy1"/>
    <dgm:cxn modelId="{1FBD81FB-3082-46E7-8C39-4DD413992864}" type="presOf" srcId="{878F7619-7F3C-4304-BA76-0AFD62A66040}" destId="{4F55745C-431B-415C-B241-557877DB0298}" srcOrd="0" destOrd="0" presId="urn:microsoft.com/office/officeart/2005/8/layout/hierarchy1"/>
    <dgm:cxn modelId="{778AA868-AC8A-494D-AC3E-3722DFBDBB9E}" type="presParOf" srcId="{4F55745C-431B-415C-B241-557877DB0298}" destId="{7399C99D-938D-4179-BFFC-8968FD66DC90}" srcOrd="0" destOrd="0" presId="urn:microsoft.com/office/officeart/2005/8/layout/hierarchy1"/>
    <dgm:cxn modelId="{60F176B4-ABD9-4029-950E-84C2423BD484}" type="presParOf" srcId="{7399C99D-938D-4179-BFFC-8968FD66DC90}" destId="{900DD2EA-DBA2-48F3-8F5B-D5AFFE8B1D2F}" srcOrd="0" destOrd="0" presId="urn:microsoft.com/office/officeart/2005/8/layout/hierarchy1"/>
    <dgm:cxn modelId="{0619FA48-A92F-450C-B51A-B92A6F887771}" type="presParOf" srcId="{900DD2EA-DBA2-48F3-8F5B-D5AFFE8B1D2F}" destId="{FA96823C-4763-4822-8A14-C7B517D1D1EE}" srcOrd="0" destOrd="0" presId="urn:microsoft.com/office/officeart/2005/8/layout/hierarchy1"/>
    <dgm:cxn modelId="{B4262F19-2B00-4244-9C80-379D2B55E43D}" type="presParOf" srcId="{900DD2EA-DBA2-48F3-8F5B-D5AFFE8B1D2F}" destId="{EB88DB76-BB26-4E32-BA38-09DDFADFFD08}" srcOrd="1" destOrd="0" presId="urn:microsoft.com/office/officeart/2005/8/layout/hierarchy1"/>
    <dgm:cxn modelId="{AD7B26E3-88C9-4C4F-A223-5FE450594082}" type="presParOf" srcId="{7399C99D-938D-4179-BFFC-8968FD66DC90}" destId="{E4C4B135-9F93-4A92-ACE1-69928F003087}" srcOrd="1" destOrd="0" presId="urn:microsoft.com/office/officeart/2005/8/layout/hierarchy1"/>
    <dgm:cxn modelId="{58A941DC-B6C6-47B2-9650-CDBF9277B8E4}" type="presParOf" srcId="{E4C4B135-9F93-4A92-ACE1-69928F003087}" destId="{205518BC-A94D-4C2C-B12E-CCB87392CF71}" srcOrd="0" destOrd="0" presId="urn:microsoft.com/office/officeart/2005/8/layout/hierarchy1"/>
    <dgm:cxn modelId="{D67DE294-93E9-4E23-81B0-A0A95E6221A2}" type="presParOf" srcId="{E4C4B135-9F93-4A92-ACE1-69928F003087}" destId="{0918BB82-AB5D-4605-A7CC-A1030A9AE56E}" srcOrd="1" destOrd="0" presId="urn:microsoft.com/office/officeart/2005/8/layout/hierarchy1"/>
    <dgm:cxn modelId="{88A4AA9E-0707-4069-8B72-83A4B5D87061}" type="presParOf" srcId="{0918BB82-AB5D-4605-A7CC-A1030A9AE56E}" destId="{C20CE907-2858-4CE7-AAED-8CD6A3B159BE}" srcOrd="0" destOrd="0" presId="urn:microsoft.com/office/officeart/2005/8/layout/hierarchy1"/>
    <dgm:cxn modelId="{C65A6CDE-BBE5-4564-B3C8-0CE68528C23C}" type="presParOf" srcId="{C20CE907-2858-4CE7-AAED-8CD6A3B159BE}" destId="{872DE9BA-6B34-4DEC-B68D-C2C5BCFDAB60}" srcOrd="0" destOrd="0" presId="urn:microsoft.com/office/officeart/2005/8/layout/hierarchy1"/>
    <dgm:cxn modelId="{B899A1C8-C591-43A0-8D53-EF7D77813F1A}" type="presParOf" srcId="{C20CE907-2858-4CE7-AAED-8CD6A3B159BE}" destId="{5F3AD04A-A910-4C98-8AF1-CCD3601566EA}" srcOrd="1" destOrd="0" presId="urn:microsoft.com/office/officeart/2005/8/layout/hierarchy1"/>
    <dgm:cxn modelId="{E9FB7573-8EED-49A1-B45E-4CF09ED3B557}" type="presParOf" srcId="{0918BB82-AB5D-4605-A7CC-A1030A9AE56E}" destId="{79E8935F-89BB-4DF1-8A14-41F4F7E468BF}" srcOrd="1" destOrd="0" presId="urn:microsoft.com/office/officeart/2005/8/layout/hierarchy1"/>
    <dgm:cxn modelId="{38FB627D-7B73-42E7-AB13-8FA102BA1FFF}" type="presParOf" srcId="{E4C4B135-9F93-4A92-ACE1-69928F003087}" destId="{79EC72FA-8CB9-4F21-B1EC-138CB752C1AC}" srcOrd="2" destOrd="0" presId="urn:microsoft.com/office/officeart/2005/8/layout/hierarchy1"/>
    <dgm:cxn modelId="{063B4F92-C6F8-45CD-8EC6-C2293B288153}" type="presParOf" srcId="{E4C4B135-9F93-4A92-ACE1-69928F003087}" destId="{300AD057-C2F3-413A-BA79-23D52E7E3450}" srcOrd="3" destOrd="0" presId="urn:microsoft.com/office/officeart/2005/8/layout/hierarchy1"/>
    <dgm:cxn modelId="{951B0350-8B33-43F1-9E0D-16D8B46C2146}" type="presParOf" srcId="{300AD057-C2F3-413A-BA79-23D52E7E3450}" destId="{3EBFFC29-59E8-40E8-8BA6-E26E69E81E3C}" srcOrd="0" destOrd="0" presId="urn:microsoft.com/office/officeart/2005/8/layout/hierarchy1"/>
    <dgm:cxn modelId="{D3B77817-3F23-42C4-BE9B-4C2C03390FEE}" type="presParOf" srcId="{3EBFFC29-59E8-40E8-8BA6-E26E69E81E3C}" destId="{92E4AC89-FD9F-43AE-9591-11BA4ED83D98}" srcOrd="0" destOrd="0" presId="urn:microsoft.com/office/officeart/2005/8/layout/hierarchy1"/>
    <dgm:cxn modelId="{4F93B2D2-635F-471C-82C8-6BEF002D969A}" type="presParOf" srcId="{3EBFFC29-59E8-40E8-8BA6-E26E69E81E3C}" destId="{44C653B2-4333-468C-A5BB-ABE40C016D7C}" srcOrd="1" destOrd="0" presId="urn:microsoft.com/office/officeart/2005/8/layout/hierarchy1"/>
    <dgm:cxn modelId="{E84230F8-640F-4889-9D50-C8A53B637175}" type="presParOf" srcId="{300AD057-C2F3-413A-BA79-23D52E7E3450}" destId="{2964F573-2EEB-4A10-AA4C-8E283E60341B}" srcOrd="1" destOrd="0" presId="urn:microsoft.com/office/officeart/2005/8/layout/hierarchy1"/>
    <dgm:cxn modelId="{C6455C88-52FD-4966-9B41-5A52DECD77E5}" type="presParOf" srcId="{2964F573-2EEB-4A10-AA4C-8E283E60341B}" destId="{B0850D2E-C8D0-4C9C-BC0E-92C858B8BDAE}" srcOrd="0" destOrd="0" presId="urn:microsoft.com/office/officeart/2005/8/layout/hierarchy1"/>
    <dgm:cxn modelId="{4764ECDA-5AEF-4077-8A1E-780EDE395C63}" type="presParOf" srcId="{2964F573-2EEB-4A10-AA4C-8E283E60341B}" destId="{18E92910-354E-4E14-808A-3FDA621C17EF}" srcOrd="1" destOrd="0" presId="urn:microsoft.com/office/officeart/2005/8/layout/hierarchy1"/>
    <dgm:cxn modelId="{AAF1A14B-71D0-48C1-81B1-7F036E553171}" type="presParOf" srcId="{18E92910-354E-4E14-808A-3FDA621C17EF}" destId="{CD996244-F5E8-4C1C-B310-155DAA3F4986}" srcOrd="0" destOrd="0" presId="urn:microsoft.com/office/officeart/2005/8/layout/hierarchy1"/>
    <dgm:cxn modelId="{D51313AF-2AEF-402E-B2EA-EF8AA1DD3E16}" type="presParOf" srcId="{CD996244-F5E8-4C1C-B310-155DAA3F4986}" destId="{B1BBE345-8727-4F89-B7F8-A7199D147B45}" srcOrd="0" destOrd="0" presId="urn:microsoft.com/office/officeart/2005/8/layout/hierarchy1"/>
    <dgm:cxn modelId="{8E8529FD-D969-4931-8D22-E1C2EC981F6C}" type="presParOf" srcId="{CD996244-F5E8-4C1C-B310-155DAA3F4986}" destId="{26DF38BF-2C43-425E-AF7C-55D1BA82062C}" srcOrd="1" destOrd="0" presId="urn:microsoft.com/office/officeart/2005/8/layout/hierarchy1"/>
    <dgm:cxn modelId="{BA8DEC03-95F4-4E12-997D-8D629A87FDE6}" type="presParOf" srcId="{18E92910-354E-4E14-808A-3FDA621C17EF}" destId="{059ADB00-FB7C-45B9-BA03-ED5DA1B37CFE}"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5A88335-3DCC-4566-8139-24A6108CB7DA}" type="doc">
      <dgm:prSet loTypeId="urn:microsoft.com/office/officeart/2005/8/layout/orgChart1" loCatId="hierarchy" qsTypeId="urn:microsoft.com/office/officeart/2005/8/quickstyle/simple3" qsCatId="simple" csTypeId="urn:microsoft.com/office/officeart/2005/8/colors/colorful3" csCatId="colorful" phldr="1"/>
      <dgm:spPr/>
      <dgm:t>
        <a:bodyPr/>
        <a:lstStyle/>
        <a:p>
          <a:pPr rtl="1"/>
          <a:endParaRPr lang="ar-EG"/>
        </a:p>
      </dgm:t>
    </dgm:pt>
    <dgm:pt modelId="{571A4333-9E4D-4762-A66B-D724AD6FE431}">
      <dgm:prSet phldrT="[نص]" custT="1"/>
      <dgm:spPr/>
      <dgm:t>
        <a:bodyPr/>
        <a:lstStyle/>
        <a:p>
          <a:pPr rtl="1">
            <a:buNone/>
          </a:pPr>
          <a:r>
            <a:rPr lang="ar-EG" sz="3600" b="1" dirty="0"/>
            <a:t>أثر التصفية على شخصية الشركة:</a:t>
          </a:r>
        </a:p>
      </dgm:t>
    </dgm:pt>
    <dgm:pt modelId="{985E7865-6923-4B7C-941A-5EBC5C6E6EA3}" type="parTrans" cxnId="{6EF94CC2-BFAC-4B14-B1E8-2C9773349154}">
      <dgm:prSet/>
      <dgm:spPr/>
      <dgm:t>
        <a:bodyPr/>
        <a:lstStyle/>
        <a:p>
          <a:pPr rtl="1"/>
          <a:endParaRPr lang="ar-EG"/>
        </a:p>
      </dgm:t>
    </dgm:pt>
    <dgm:pt modelId="{FDDDBF12-940B-44C4-B96F-E26A3CF3809B}" type="sibTrans" cxnId="{6EF94CC2-BFAC-4B14-B1E8-2C9773349154}">
      <dgm:prSet/>
      <dgm:spPr/>
      <dgm:t>
        <a:bodyPr/>
        <a:lstStyle/>
        <a:p>
          <a:pPr rtl="1"/>
          <a:endParaRPr lang="ar-EG"/>
        </a:p>
      </dgm:t>
    </dgm:pt>
    <dgm:pt modelId="{CCDD6CD1-353E-455D-8811-8DA18F5DC0D8}" type="asst">
      <dgm:prSet phldrT="[نص]" phldr="0" custT="1"/>
      <dgm:spPr/>
      <dgm:t>
        <a:bodyPr/>
        <a:lstStyle/>
        <a:p>
          <a:pPr rtl="1"/>
          <a:r>
            <a:rPr lang="ar-EG" sz="3200" b="1" dirty="0"/>
            <a:t>نصت عليها المادة 19 من قانون الشركات بقولها:" تدخل الشركة بمجرد حلها في طور التصفية </a:t>
          </a:r>
          <a:r>
            <a:rPr lang="ar-EG" sz="3200" b="1" dirty="0">
              <a:highlight>
                <a:srgbClr val="FFFF00"/>
              </a:highlight>
            </a:rPr>
            <a:t>وتبقى شخصيتها الاعتبارية </a:t>
          </a:r>
          <a:r>
            <a:rPr lang="ar-EG" sz="3200" b="1" dirty="0"/>
            <a:t>قائمة طيلة المدة اللازمة للتصفية ولأجل حاجة التصفية فقط".</a:t>
          </a:r>
        </a:p>
      </dgm:t>
    </dgm:pt>
    <dgm:pt modelId="{4D9D126A-27BE-4163-9E34-D819AF6B9B59}" type="parTrans" cxnId="{3081426B-2EF2-4AF9-9A11-C7EE87A0E1AC}">
      <dgm:prSet/>
      <dgm:spPr/>
      <dgm:t>
        <a:bodyPr/>
        <a:lstStyle/>
        <a:p>
          <a:pPr rtl="1"/>
          <a:endParaRPr lang="ar-EG"/>
        </a:p>
      </dgm:t>
    </dgm:pt>
    <dgm:pt modelId="{DD203AB6-4877-4A9D-AE33-BD7F4148B215}" type="sibTrans" cxnId="{3081426B-2EF2-4AF9-9A11-C7EE87A0E1AC}">
      <dgm:prSet/>
      <dgm:spPr/>
      <dgm:t>
        <a:bodyPr/>
        <a:lstStyle/>
        <a:p>
          <a:pPr rtl="1"/>
          <a:endParaRPr lang="ar-EG"/>
        </a:p>
      </dgm:t>
    </dgm:pt>
    <dgm:pt modelId="{BB4C68FE-15E5-4A2C-BC07-EA730BDB0CF8}" type="asst">
      <dgm:prSet custT="1"/>
      <dgm:spPr/>
      <dgm:t>
        <a:bodyPr/>
        <a:lstStyle/>
        <a:p>
          <a:pPr rtl="1"/>
          <a:r>
            <a:rPr lang="ar-EG" sz="3200" b="1"/>
            <a:t>الشركة </a:t>
          </a:r>
          <a:r>
            <a:rPr lang="ar-EG" sz="3200" b="1">
              <a:highlight>
                <a:srgbClr val="FFFF00"/>
              </a:highlight>
            </a:rPr>
            <a:t>على خلاف الشخص الطبيعي </a:t>
          </a:r>
          <a:r>
            <a:rPr lang="ar-EG" sz="3200" b="1"/>
            <a:t>لا يترتب على انقضائها تملك الشركاء أموالها على الشيوع. تحتفظ الشركة، رغم انقضائها، بشخصيتها الاعتبارية طوال فترة التصفية</a:t>
          </a:r>
          <a:endParaRPr lang="ar-EG" sz="3200" b="1" dirty="0"/>
        </a:p>
      </dgm:t>
    </dgm:pt>
    <dgm:pt modelId="{6EAB895F-1E65-4D4A-ADF7-DD4922A56A91}" type="parTrans" cxnId="{60CEF4CB-9752-4FEA-9AB7-030E1C18A65F}">
      <dgm:prSet/>
      <dgm:spPr/>
      <dgm:t>
        <a:bodyPr/>
        <a:lstStyle/>
        <a:p>
          <a:pPr rtl="1"/>
          <a:endParaRPr lang="ar-EG"/>
        </a:p>
      </dgm:t>
    </dgm:pt>
    <dgm:pt modelId="{A4F995C0-BF44-44A5-8D54-1398C808EDBD}" type="sibTrans" cxnId="{60CEF4CB-9752-4FEA-9AB7-030E1C18A65F}">
      <dgm:prSet/>
      <dgm:spPr/>
      <dgm:t>
        <a:bodyPr/>
        <a:lstStyle/>
        <a:p>
          <a:pPr rtl="1"/>
          <a:endParaRPr lang="ar-EG"/>
        </a:p>
      </dgm:t>
    </dgm:pt>
    <dgm:pt modelId="{B1A7F081-FBA7-4DFD-956F-AAA4F1A60567}" type="pres">
      <dgm:prSet presAssocID="{25A88335-3DCC-4566-8139-24A6108CB7DA}" presName="hierChild1" presStyleCnt="0">
        <dgm:presLayoutVars>
          <dgm:orgChart val="1"/>
          <dgm:chPref val="1"/>
          <dgm:dir/>
          <dgm:animOne val="branch"/>
          <dgm:animLvl val="lvl"/>
          <dgm:resizeHandles/>
        </dgm:presLayoutVars>
      </dgm:prSet>
      <dgm:spPr/>
    </dgm:pt>
    <dgm:pt modelId="{E8634511-4C9E-4D70-8426-DF6C7BB9F97D}" type="pres">
      <dgm:prSet presAssocID="{571A4333-9E4D-4762-A66B-D724AD6FE431}" presName="hierRoot1" presStyleCnt="0">
        <dgm:presLayoutVars>
          <dgm:hierBranch val="init"/>
        </dgm:presLayoutVars>
      </dgm:prSet>
      <dgm:spPr/>
    </dgm:pt>
    <dgm:pt modelId="{76347303-AA4C-4202-9636-8CBF3EE32472}" type="pres">
      <dgm:prSet presAssocID="{571A4333-9E4D-4762-A66B-D724AD6FE431}" presName="rootComposite1" presStyleCnt="0"/>
      <dgm:spPr/>
    </dgm:pt>
    <dgm:pt modelId="{4B509A73-B542-4166-A123-2A48800FB8C6}" type="pres">
      <dgm:prSet presAssocID="{571A4333-9E4D-4762-A66B-D724AD6FE431}" presName="rootText1" presStyleLbl="node0" presStyleIdx="0" presStyleCnt="1" custScaleX="371333" custScaleY="76940" custLinFactNeighborX="-4200" custLinFactNeighborY="-23098">
        <dgm:presLayoutVars>
          <dgm:chPref val="3"/>
        </dgm:presLayoutVars>
      </dgm:prSet>
      <dgm:spPr/>
    </dgm:pt>
    <dgm:pt modelId="{175D20F2-FF85-4F1F-ACBD-22E1D37BF860}" type="pres">
      <dgm:prSet presAssocID="{571A4333-9E4D-4762-A66B-D724AD6FE431}" presName="rootConnector1" presStyleLbl="node1" presStyleIdx="0" presStyleCnt="0"/>
      <dgm:spPr/>
    </dgm:pt>
    <dgm:pt modelId="{9DF3DF77-42EC-4BDE-9FD7-69F6480BE4A6}" type="pres">
      <dgm:prSet presAssocID="{571A4333-9E4D-4762-A66B-D724AD6FE431}" presName="hierChild2" presStyleCnt="0"/>
      <dgm:spPr/>
    </dgm:pt>
    <dgm:pt modelId="{2A05B014-9714-4073-9C87-68D5FD360711}" type="pres">
      <dgm:prSet presAssocID="{571A4333-9E4D-4762-A66B-D724AD6FE431}" presName="hierChild3" presStyleCnt="0"/>
      <dgm:spPr/>
    </dgm:pt>
    <dgm:pt modelId="{95017D6C-E07D-4E3F-A52A-5F89122E0667}" type="pres">
      <dgm:prSet presAssocID="{4D9D126A-27BE-4163-9E34-D819AF6B9B59}" presName="Name111" presStyleLbl="parChTrans1D2" presStyleIdx="0" presStyleCnt="2"/>
      <dgm:spPr/>
    </dgm:pt>
    <dgm:pt modelId="{ED17381A-CCD0-4AD2-8F35-314D806535CA}" type="pres">
      <dgm:prSet presAssocID="{CCDD6CD1-353E-455D-8811-8DA18F5DC0D8}" presName="hierRoot3" presStyleCnt="0">
        <dgm:presLayoutVars>
          <dgm:hierBranch val="init"/>
        </dgm:presLayoutVars>
      </dgm:prSet>
      <dgm:spPr/>
    </dgm:pt>
    <dgm:pt modelId="{FD64513B-C6F7-4E17-A521-39441FF26174}" type="pres">
      <dgm:prSet presAssocID="{CCDD6CD1-353E-455D-8811-8DA18F5DC0D8}" presName="rootComposite3" presStyleCnt="0"/>
      <dgm:spPr/>
    </dgm:pt>
    <dgm:pt modelId="{3BC71A64-FA4F-487D-ABC5-D85E9902E5F6}" type="pres">
      <dgm:prSet presAssocID="{CCDD6CD1-353E-455D-8811-8DA18F5DC0D8}" presName="rootText3" presStyleLbl="asst1" presStyleIdx="0" presStyleCnt="2" custScaleX="193278" custScaleY="249505">
        <dgm:presLayoutVars>
          <dgm:chPref val="3"/>
        </dgm:presLayoutVars>
      </dgm:prSet>
      <dgm:spPr/>
    </dgm:pt>
    <dgm:pt modelId="{38C6B487-23DA-4BDB-A87A-230E69DFA1CB}" type="pres">
      <dgm:prSet presAssocID="{CCDD6CD1-353E-455D-8811-8DA18F5DC0D8}" presName="rootConnector3" presStyleLbl="asst1" presStyleIdx="0" presStyleCnt="2"/>
      <dgm:spPr/>
    </dgm:pt>
    <dgm:pt modelId="{55D44177-140B-424C-A525-C70DE18C8332}" type="pres">
      <dgm:prSet presAssocID="{CCDD6CD1-353E-455D-8811-8DA18F5DC0D8}" presName="hierChild6" presStyleCnt="0"/>
      <dgm:spPr/>
    </dgm:pt>
    <dgm:pt modelId="{E968A48A-A2F6-467D-A60A-5075CC300E49}" type="pres">
      <dgm:prSet presAssocID="{CCDD6CD1-353E-455D-8811-8DA18F5DC0D8}" presName="hierChild7" presStyleCnt="0"/>
      <dgm:spPr/>
    </dgm:pt>
    <dgm:pt modelId="{279BAC83-ABB6-432A-800C-D93CE4D49A61}" type="pres">
      <dgm:prSet presAssocID="{6EAB895F-1E65-4D4A-ADF7-DD4922A56A91}" presName="Name111" presStyleLbl="parChTrans1D2" presStyleIdx="1" presStyleCnt="2"/>
      <dgm:spPr/>
    </dgm:pt>
    <dgm:pt modelId="{64F02CC0-6BE0-4321-BA8A-D7A9AB226940}" type="pres">
      <dgm:prSet presAssocID="{BB4C68FE-15E5-4A2C-BC07-EA730BDB0CF8}" presName="hierRoot3" presStyleCnt="0">
        <dgm:presLayoutVars>
          <dgm:hierBranch val="init"/>
        </dgm:presLayoutVars>
      </dgm:prSet>
      <dgm:spPr/>
    </dgm:pt>
    <dgm:pt modelId="{CC8BDED0-6950-432C-8AE0-1C8130012995}" type="pres">
      <dgm:prSet presAssocID="{BB4C68FE-15E5-4A2C-BC07-EA730BDB0CF8}" presName="rootComposite3" presStyleCnt="0"/>
      <dgm:spPr/>
    </dgm:pt>
    <dgm:pt modelId="{AF15EBF3-BF21-4939-8BC3-BE598BCF91CB}" type="pres">
      <dgm:prSet presAssocID="{BB4C68FE-15E5-4A2C-BC07-EA730BDB0CF8}" presName="rootText3" presStyleLbl="asst1" presStyleIdx="1" presStyleCnt="2" custScaleX="177436" custScaleY="248610">
        <dgm:presLayoutVars>
          <dgm:chPref val="3"/>
        </dgm:presLayoutVars>
      </dgm:prSet>
      <dgm:spPr/>
    </dgm:pt>
    <dgm:pt modelId="{485841F7-DE73-4912-8C50-9F31514B77AE}" type="pres">
      <dgm:prSet presAssocID="{BB4C68FE-15E5-4A2C-BC07-EA730BDB0CF8}" presName="rootConnector3" presStyleLbl="asst1" presStyleIdx="1" presStyleCnt="2"/>
      <dgm:spPr/>
    </dgm:pt>
    <dgm:pt modelId="{ECC1FA1B-322C-442A-AACC-B834C8C3BEA0}" type="pres">
      <dgm:prSet presAssocID="{BB4C68FE-15E5-4A2C-BC07-EA730BDB0CF8}" presName="hierChild6" presStyleCnt="0"/>
      <dgm:spPr/>
    </dgm:pt>
    <dgm:pt modelId="{6F9D859D-6CCE-4E3E-A7AF-DCFE8DC923C9}" type="pres">
      <dgm:prSet presAssocID="{BB4C68FE-15E5-4A2C-BC07-EA730BDB0CF8}" presName="hierChild7" presStyleCnt="0"/>
      <dgm:spPr/>
    </dgm:pt>
  </dgm:ptLst>
  <dgm:cxnLst>
    <dgm:cxn modelId="{3D9EC533-2FC0-4884-9101-F282FBCC275F}" type="presOf" srcId="{571A4333-9E4D-4762-A66B-D724AD6FE431}" destId="{175D20F2-FF85-4F1F-ACBD-22E1D37BF860}" srcOrd="1" destOrd="0" presId="urn:microsoft.com/office/officeart/2005/8/layout/orgChart1"/>
    <dgm:cxn modelId="{7B80AC40-76CA-4E84-8137-B5B5A4724A3C}" type="presOf" srcId="{571A4333-9E4D-4762-A66B-D724AD6FE431}" destId="{4B509A73-B542-4166-A123-2A48800FB8C6}" srcOrd="0" destOrd="0" presId="urn:microsoft.com/office/officeart/2005/8/layout/orgChart1"/>
    <dgm:cxn modelId="{3081426B-2EF2-4AF9-9A11-C7EE87A0E1AC}" srcId="{571A4333-9E4D-4762-A66B-D724AD6FE431}" destId="{CCDD6CD1-353E-455D-8811-8DA18F5DC0D8}" srcOrd="0" destOrd="0" parTransId="{4D9D126A-27BE-4163-9E34-D819AF6B9B59}" sibTransId="{DD203AB6-4877-4A9D-AE33-BD7F4148B215}"/>
    <dgm:cxn modelId="{CC6F7B86-815E-46CE-8CF6-AA47399D3B04}" type="presOf" srcId="{BB4C68FE-15E5-4A2C-BC07-EA730BDB0CF8}" destId="{485841F7-DE73-4912-8C50-9F31514B77AE}" srcOrd="1" destOrd="0" presId="urn:microsoft.com/office/officeart/2005/8/layout/orgChart1"/>
    <dgm:cxn modelId="{5444CBAA-5096-4787-A170-54798A14658A}" type="presOf" srcId="{6EAB895F-1E65-4D4A-ADF7-DD4922A56A91}" destId="{279BAC83-ABB6-432A-800C-D93CE4D49A61}" srcOrd="0" destOrd="0" presId="urn:microsoft.com/office/officeart/2005/8/layout/orgChart1"/>
    <dgm:cxn modelId="{B2D616B3-146D-4FA6-B02F-C0373A2FE78D}" type="presOf" srcId="{25A88335-3DCC-4566-8139-24A6108CB7DA}" destId="{B1A7F081-FBA7-4DFD-956F-AAA4F1A60567}" srcOrd="0" destOrd="0" presId="urn:microsoft.com/office/officeart/2005/8/layout/orgChart1"/>
    <dgm:cxn modelId="{6EF94CC2-BFAC-4B14-B1E8-2C9773349154}" srcId="{25A88335-3DCC-4566-8139-24A6108CB7DA}" destId="{571A4333-9E4D-4762-A66B-D724AD6FE431}" srcOrd="0" destOrd="0" parTransId="{985E7865-6923-4B7C-941A-5EBC5C6E6EA3}" sibTransId="{FDDDBF12-940B-44C4-B96F-E26A3CF3809B}"/>
    <dgm:cxn modelId="{60CEF4CB-9752-4FEA-9AB7-030E1C18A65F}" srcId="{571A4333-9E4D-4762-A66B-D724AD6FE431}" destId="{BB4C68FE-15E5-4A2C-BC07-EA730BDB0CF8}" srcOrd="1" destOrd="0" parTransId="{6EAB895F-1E65-4D4A-ADF7-DD4922A56A91}" sibTransId="{A4F995C0-BF44-44A5-8D54-1398C808EDBD}"/>
    <dgm:cxn modelId="{24DC3ED0-B156-4A21-ACCF-08E9EFB35A06}" type="presOf" srcId="{BB4C68FE-15E5-4A2C-BC07-EA730BDB0CF8}" destId="{AF15EBF3-BF21-4939-8BC3-BE598BCF91CB}" srcOrd="0" destOrd="0" presId="urn:microsoft.com/office/officeart/2005/8/layout/orgChart1"/>
    <dgm:cxn modelId="{CE726CE0-2A0B-420A-AB73-37CC2DB66472}" type="presOf" srcId="{4D9D126A-27BE-4163-9E34-D819AF6B9B59}" destId="{95017D6C-E07D-4E3F-A52A-5F89122E0667}" srcOrd="0" destOrd="0" presId="urn:microsoft.com/office/officeart/2005/8/layout/orgChart1"/>
    <dgm:cxn modelId="{97A374E0-B7B8-4DC1-B3D7-0D6BDE6F3EDD}" type="presOf" srcId="{CCDD6CD1-353E-455D-8811-8DA18F5DC0D8}" destId="{38C6B487-23DA-4BDB-A87A-230E69DFA1CB}" srcOrd="1" destOrd="0" presId="urn:microsoft.com/office/officeart/2005/8/layout/orgChart1"/>
    <dgm:cxn modelId="{5313E6EE-BE1D-42A7-BCD4-17AEBD64648D}" type="presOf" srcId="{CCDD6CD1-353E-455D-8811-8DA18F5DC0D8}" destId="{3BC71A64-FA4F-487D-ABC5-D85E9902E5F6}" srcOrd="0" destOrd="0" presId="urn:microsoft.com/office/officeart/2005/8/layout/orgChart1"/>
    <dgm:cxn modelId="{F7BBB00A-F7B8-4CB2-94B6-86334AA847D3}" type="presParOf" srcId="{B1A7F081-FBA7-4DFD-956F-AAA4F1A60567}" destId="{E8634511-4C9E-4D70-8426-DF6C7BB9F97D}" srcOrd="0" destOrd="0" presId="urn:microsoft.com/office/officeart/2005/8/layout/orgChart1"/>
    <dgm:cxn modelId="{FE1AB4F2-05B6-4E71-B685-27BDAC226930}" type="presParOf" srcId="{E8634511-4C9E-4D70-8426-DF6C7BB9F97D}" destId="{76347303-AA4C-4202-9636-8CBF3EE32472}" srcOrd="0" destOrd="0" presId="urn:microsoft.com/office/officeart/2005/8/layout/orgChart1"/>
    <dgm:cxn modelId="{77B85035-A7A9-49D7-9439-7F17EB34E4D2}" type="presParOf" srcId="{76347303-AA4C-4202-9636-8CBF3EE32472}" destId="{4B509A73-B542-4166-A123-2A48800FB8C6}" srcOrd="0" destOrd="0" presId="urn:microsoft.com/office/officeart/2005/8/layout/orgChart1"/>
    <dgm:cxn modelId="{80123625-3851-4FBB-97E9-D2AC1E6E6648}" type="presParOf" srcId="{76347303-AA4C-4202-9636-8CBF3EE32472}" destId="{175D20F2-FF85-4F1F-ACBD-22E1D37BF860}" srcOrd="1" destOrd="0" presId="urn:microsoft.com/office/officeart/2005/8/layout/orgChart1"/>
    <dgm:cxn modelId="{38FE96FF-0331-4DF8-BD01-4628E38A1059}" type="presParOf" srcId="{E8634511-4C9E-4D70-8426-DF6C7BB9F97D}" destId="{9DF3DF77-42EC-4BDE-9FD7-69F6480BE4A6}" srcOrd="1" destOrd="0" presId="urn:microsoft.com/office/officeart/2005/8/layout/orgChart1"/>
    <dgm:cxn modelId="{82E21FB8-84FA-4B50-8597-6935DEA1720F}" type="presParOf" srcId="{E8634511-4C9E-4D70-8426-DF6C7BB9F97D}" destId="{2A05B014-9714-4073-9C87-68D5FD360711}" srcOrd="2" destOrd="0" presId="urn:microsoft.com/office/officeart/2005/8/layout/orgChart1"/>
    <dgm:cxn modelId="{2425E2F5-8C0F-4C82-ADC6-12168950AF0B}" type="presParOf" srcId="{2A05B014-9714-4073-9C87-68D5FD360711}" destId="{95017D6C-E07D-4E3F-A52A-5F89122E0667}" srcOrd="0" destOrd="0" presId="urn:microsoft.com/office/officeart/2005/8/layout/orgChart1"/>
    <dgm:cxn modelId="{0E58E602-A7CB-440B-8C67-88C1EBF83535}" type="presParOf" srcId="{2A05B014-9714-4073-9C87-68D5FD360711}" destId="{ED17381A-CCD0-4AD2-8F35-314D806535CA}" srcOrd="1" destOrd="0" presId="urn:microsoft.com/office/officeart/2005/8/layout/orgChart1"/>
    <dgm:cxn modelId="{2F966B31-3C34-44D6-96A3-279EDFC54C2E}" type="presParOf" srcId="{ED17381A-CCD0-4AD2-8F35-314D806535CA}" destId="{FD64513B-C6F7-4E17-A521-39441FF26174}" srcOrd="0" destOrd="0" presId="urn:microsoft.com/office/officeart/2005/8/layout/orgChart1"/>
    <dgm:cxn modelId="{8DF0903F-6C38-4F43-847C-B16A274F9099}" type="presParOf" srcId="{FD64513B-C6F7-4E17-A521-39441FF26174}" destId="{3BC71A64-FA4F-487D-ABC5-D85E9902E5F6}" srcOrd="0" destOrd="0" presId="urn:microsoft.com/office/officeart/2005/8/layout/orgChart1"/>
    <dgm:cxn modelId="{0729BC94-9BE7-4EBA-AC18-E473A7DE36F7}" type="presParOf" srcId="{FD64513B-C6F7-4E17-A521-39441FF26174}" destId="{38C6B487-23DA-4BDB-A87A-230E69DFA1CB}" srcOrd="1" destOrd="0" presId="urn:microsoft.com/office/officeart/2005/8/layout/orgChart1"/>
    <dgm:cxn modelId="{83B84DB7-568E-4819-BA61-BC55C28339FB}" type="presParOf" srcId="{ED17381A-CCD0-4AD2-8F35-314D806535CA}" destId="{55D44177-140B-424C-A525-C70DE18C8332}" srcOrd="1" destOrd="0" presId="urn:microsoft.com/office/officeart/2005/8/layout/orgChart1"/>
    <dgm:cxn modelId="{C0F1B698-DFE7-4EAE-AAA1-E8DB5F994C60}" type="presParOf" srcId="{ED17381A-CCD0-4AD2-8F35-314D806535CA}" destId="{E968A48A-A2F6-467D-A60A-5075CC300E49}" srcOrd="2" destOrd="0" presId="urn:microsoft.com/office/officeart/2005/8/layout/orgChart1"/>
    <dgm:cxn modelId="{F8C686AB-20CD-4910-AFAA-F6695F3CDE34}" type="presParOf" srcId="{2A05B014-9714-4073-9C87-68D5FD360711}" destId="{279BAC83-ABB6-432A-800C-D93CE4D49A61}" srcOrd="2" destOrd="0" presId="urn:microsoft.com/office/officeart/2005/8/layout/orgChart1"/>
    <dgm:cxn modelId="{D6068EBB-3123-452F-94CE-1DA0A9CD4761}" type="presParOf" srcId="{2A05B014-9714-4073-9C87-68D5FD360711}" destId="{64F02CC0-6BE0-4321-BA8A-D7A9AB226940}" srcOrd="3" destOrd="0" presId="urn:microsoft.com/office/officeart/2005/8/layout/orgChart1"/>
    <dgm:cxn modelId="{29EF624F-72DD-4776-BE60-32AF8B4DA686}" type="presParOf" srcId="{64F02CC0-6BE0-4321-BA8A-D7A9AB226940}" destId="{CC8BDED0-6950-432C-8AE0-1C8130012995}" srcOrd="0" destOrd="0" presId="urn:microsoft.com/office/officeart/2005/8/layout/orgChart1"/>
    <dgm:cxn modelId="{84418BE3-B617-4BAC-8D79-1B3F86E53CB1}" type="presParOf" srcId="{CC8BDED0-6950-432C-8AE0-1C8130012995}" destId="{AF15EBF3-BF21-4939-8BC3-BE598BCF91CB}" srcOrd="0" destOrd="0" presId="urn:microsoft.com/office/officeart/2005/8/layout/orgChart1"/>
    <dgm:cxn modelId="{7234186B-8B06-4494-9375-8FC9EF37C7E2}" type="presParOf" srcId="{CC8BDED0-6950-432C-8AE0-1C8130012995}" destId="{485841F7-DE73-4912-8C50-9F31514B77AE}" srcOrd="1" destOrd="0" presId="urn:microsoft.com/office/officeart/2005/8/layout/orgChart1"/>
    <dgm:cxn modelId="{2A2E46ED-95F1-4EA0-AF32-88723A56587D}" type="presParOf" srcId="{64F02CC0-6BE0-4321-BA8A-D7A9AB226940}" destId="{ECC1FA1B-322C-442A-AACC-B834C8C3BEA0}" srcOrd="1" destOrd="0" presId="urn:microsoft.com/office/officeart/2005/8/layout/orgChart1"/>
    <dgm:cxn modelId="{CDB93449-EA8F-4525-BAB9-99D5BDD08F63}" type="presParOf" srcId="{64F02CC0-6BE0-4321-BA8A-D7A9AB226940}" destId="{6F9D859D-6CCE-4E3E-A7AF-DCFE8DC923C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5A88335-3DCC-4566-8139-24A6108CB7DA}" type="doc">
      <dgm:prSet loTypeId="urn:microsoft.com/office/officeart/2005/8/layout/orgChart1" loCatId="hierarchy" qsTypeId="urn:microsoft.com/office/officeart/2005/8/quickstyle/simple3" qsCatId="simple" csTypeId="urn:microsoft.com/office/officeart/2005/8/colors/colorful3" csCatId="colorful" phldr="1"/>
      <dgm:spPr/>
      <dgm:t>
        <a:bodyPr/>
        <a:lstStyle/>
        <a:p>
          <a:pPr rtl="1"/>
          <a:endParaRPr lang="ar-EG"/>
        </a:p>
      </dgm:t>
    </dgm:pt>
    <dgm:pt modelId="{571A4333-9E4D-4762-A66B-D724AD6FE431}">
      <dgm:prSet phldrT="[نص]" custT="1"/>
      <dgm:spPr>
        <a:solidFill>
          <a:schemeClr val="accent3">
            <a:lumMod val="20000"/>
            <a:lumOff val="80000"/>
          </a:schemeClr>
        </a:solidFill>
      </dgm:spPr>
      <dgm:t>
        <a:bodyPr/>
        <a:lstStyle/>
        <a:p>
          <a:pPr rtl="1">
            <a:buNone/>
          </a:pPr>
          <a:r>
            <a:rPr lang="ar-EG" sz="3600" dirty="0"/>
            <a:t>ويترتب على احتفاظ الشركة بشخصيتها الاعتبارية- أثناء فترة التصفية- نتائج معينة، وتتمثل تلك النتائج فيما يأتي:</a:t>
          </a:r>
          <a:endParaRPr lang="ar-EG" sz="3600" b="1" dirty="0"/>
        </a:p>
      </dgm:t>
    </dgm:pt>
    <dgm:pt modelId="{985E7865-6923-4B7C-941A-5EBC5C6E6EA3}" type="parTrans" cxnId="{6EF94CC2-BFAC-4B14-B1E8-2C9773349154}">
      <dgm:prSet/>
      <dgm:spPr/>
      <dgm:t>
        <a:bodyPr/>
        <a:lstStyle/>
        <a:p>
          <a:pPr rtl="1"/>
          <a:endParaRPr lang="ar-EG"/>
        </a:p>
      </dgm:t>
    </dgm:pt>
    <dgm:pt modelId="{FDDDBF12-940B-44C4-B96F-E26A3CF3809B}" type="sibTrans" cxnId="{6EF94CC2-BFAC-4B14-B1E8-2C9773349154}">
      <dgm:prSet/>
      <dgm:spPr/>
      <dgm:t>
        <a:bodyPr/>
        <a:lstStyle/>
        <a:p>
          <a:pPr rtl="1"/>
          <a:endParaRPr lang="ar-EG"/>
        </a:p>
      </dgm:t>
    </dgm:pt>
    <dgm:pt modelId="{111AB24C-7D87-4627-AA35-E9D420149CC2}">
      <dgm:prSet/>
      <dgm:spPr/>
      <dgm:t>
        <a:bodyPr/>
        <a:lstStyle/>
        <a:p>
          <a:pPr rtl="1">
            <a:buNone/>
          </a:pPr>
          <a:r>
            <a:rPr lang="ar-EG" b="1" dirty="0">
              <a:highlight>
                <a:srgbClr val="00FF00"/>
              </a:highlight>
            </a:rPr>
            <a:t>1- </a:t>
          </a:r>
          <a:r>
            <a:rPr lang="ar-EG" b="1" dirty="0"/>
            <a:t>  </a:t>
          </a:r>
          <a:r>
            <a:rPr lang="ar-EG" b="1" dirty="0">
              <a:highlight>
                <a:srgbClr val="FFFF00"/>
              </a:highlight>
            </a:rPr>
            <a:t>تظل لها ذمتها المالية المستقلة </a:t>
          </a:r>
          <a:r>
            <a:rPr lang="ar-EG" b="1" dirty="0"/>
            <a:t>عن ذمم الشركاء، والتي تكون ضماناً عاماً لدائنيها وحدهم دون دائني الشركاء. </a:t>
          </a:r>
          <a:endParaRPr lang="en-US" b="1" dirty="0"/>
        </a:p>
      </dgm:t>
    </dgm:pt>
    <dgm:pt modelId="{6699949B-6E7D-42EB-A368-93EC163BC675}" type="parTrans" cxnId="{3DA59637-2DF2-4B5F-B5B9-0F853C2290D4}">
      <dgm:prSet/>
      <dgm:spPr/>
      <dgm:t>
        <a:bodyPr/>
        <a:lstStyle/>
        <a:p>
          <a:pPr rtl="1"/>
          <a:endParaRPr lang="ar-EG"/>
        </a:p>
      </dgm:t>
    </dgm:pt>
    <dgm:pt modelId="{D29C601D-CFF1-404B-A3EF-7738892DB1FE}" type="sibTrans" cxnId="{3DA59637-2DF2-4B5F-B5B9-0F853C2290D4}">
      <dgm:prSet/>
      <dgm:spPr/>
      <dgm:t>
        <a:bodyPr/>
        <a:lstStyle/>
        <a:p>
          <a:pPr rtl="1"/>
          <a:endParaRPr lang="ar-EG"/>
        </a:p>
      </dgm:t>
    </dgm:pt>
    <dgm:pt modelId="{6BF9AB7F-4856-4575-9085-EB3C7166BD6C}">
      <dgm:prSet/>
      <dgm:spPr/>
      <dgm:t>
        <a:bodyPr/>
        <a:lstStyle/>
        <a:p>
          <a:pPr rtl="1">
            <a:buNone/>
          </a:pPr>
          <a:r>
            <a:rPr lang="ar-EG" b="1" dirty="0">
              <a:highlight>
                <a:srgbClr val="00FF00"/>
              </a:highlight>
            </a:rPr>
            <a:t>2-</a:t>
          </a:r>
          <a:r>
            <a:rPr lang="ar-EG" b="1" dirty="0"/>
            <a:t> </a:t>
          </a:r>
          <a:r>
            <a:rPr lang="ar-EG" b="1" dirty="0">
              <a:highlight>
                <a:srgbClr val="FFFF00"/>
              </a:highlight>
            </a:rPr>
            <a:t>تظل كذلك محتفظة باسمها </a:t>
          </a:r>
          <a:r>
            <a:rPr lang="ar-EG" b="1" dirty="0"/>
            <a:t>مقترناً بعبارة " </a:t>
          </a:r>
          <a:r>
            <a:rPr lang="ar-EG" b="1" dirty="0">
              <a:highlight>
                <a:srgbClr val="00FFFF"/>
              </a:highlight>
            </a:rPr>
            <a:t>قيد التصفية</a:t>
          </a:r>
          <a:r>
            <a:rPr lang="ar-EG" b="1" dirty="0"/>
            <a:t>"، وبموطنها، وجنسيتها.</a:t>
          </a:r>
          <a:endParaRPr lang="en-US" b="1" dirty="0"/>
        </a:p>
      </dgm:t>
    </dgm:pt>
    <dgm:pt modelId="{7530F6AA-F2B0-4838-A604-04379EB07F7A}" type="parTrans" cxnId="{DE65A06F-F10A-44CE-B380-529F803F24E9}">
      <dgm:prSet/>
      <dgm:spPr/>
      <dgm:t>
        <a:bodyPr/>
        <a:lstStyle/>
        <a:p>
          <a:pPr rtl="1"/>
          <a:endParaRPr lang="ar-EG"/>
        </a:p>
      </dgm:t>
    </dgm:pt>
    <dgm:pt modelId="{2A6E6D70-A3CE-4579-838A-69D15DF7D9E3}" type="sibTrans" cxnId="{DE65A06F-F10A-44CE-B380-529F803F24E9}">
      <dgm:prSet/>
      <dgm:spPr/>
      <dgm:t>
        <a:bodyPr/>
        <a:lstStyle/>
        <a:p>
          <a:pPr rtl="1"/>
          <a:endParaRPr lang="ar-EG"/>
        </a:p>
      </dgm:t>
    </dgm:pt>
    <dgm:pt modelId="{1E864A02-117A-45CE-88D9-8C08037CFC3D}">
      <dgm:prSet/>
      <dgm:spPr/>
      <dgm:t>
        <a:bodyPr/>
        <a:lstStyle/>
        <a:p>
          <a:pPr rtl="1">
            <a:buNone/>
          </a:pPr>
          <a:r>
            <a:rPr lang="ar-EG" b="1" dirty="0">
              <a:highlight>
                <a:srgbClr val="00FF00"/>
              </a:highlight>
            </a:rPr>
            <a:t>3-</a:t>
          </a:r>
          <a:r>
            <a:rPr lang="ar-EG" b="1" dirty="0"/>
            <a:t> </a:t>
          </a:r>
          <a:r>
            <a:rPr lang="ar-EG" b="1" dirty="0">
              <a:highlight>
                <a:srgbClr val="FFFF00"/>
              </a:highlight>
            </a:rPr>
            <a:t>تتمتع الشركة بأهلية التقاضي </a:t>
          </a:r>
          <a:r>
            <a:rPr lang="ar-EG" b="1" dirty="0"/>
            <a:t>وتستطيع أن ترفع دعاوى ويمكن أن يرفع عليها دعاوى، ويمثلها في هذه وتلك </a:t>
          </a:r>
          <a:r>
            <a:rPr lang="ar-EG" b="1" dirty="0">
              <a:highlight>
                <a:srgbClr val="00FFFF"/>
              </a:highlight>
            </a:rPr>
            <a:t>المصفي</a:t>
          </a:r>
          <a:r>
            <a:rPr lang="ar-EG" b="1" dirty="0"/>
            <a:t>، فهو ممثل الشركة وليس الشركاء أو الدائنين.</a:t>
          </a:r>
          <a:endParaRPr lang="en-US" b="1" dirty="0"/>
        </a:p>
      </dgm:t>
    </dgm:pt>
    <dgm:pt modelId="{EBE8895C-9FD9-4FD4-AB60-CE4EFCDB8F73}" type="parTrans" cxnId="{3735205E-D4EB-4C52-A468-3805608866A9}">
      <dgm:prSet/>
      <dgm:spPr/>
      <dgm:t>
        <a:bodyPr/>
        <a:lstStyle/>
        <a:p>
          <a:pPr rtl="1"/>
          <a:endParaRPr lang="ar-EG"/>
        </a:p>
      </dgm:t>
    </dgm:pt>
    <dgm:pt modelId="{EE7ABFC7-17F5-43F5-9584-564723347216}" type="sibTrans" cxnId="{3735205E-D4EB-4C52-A468-3805608866A9}">
      <dgm:prSet/>
      <dgm:spPr/>
      <dgm:t>
        <a:bodyPr/>
        <a:lstStyle/>
        <a:p>
          <a:pPr rtl="1"/>
          <a:endParaRPr lang="ar-EG"/>
        </a:p>
      </dgm:t>
    </dgm:pt>
    <dgm:pt modelId="{F33FF58C-7395-415A-AF6C-EF8A0515BBE1}">
      <dgm:prSet/>
      <dgm:spPr/>
      <dgm:t>
        <a:bodyPr/>
        <a:lstStyle/>
        <a:p>
          <a:pPr rtl="1">
            <a:buNone/>
          </a:pPr>
          <a:r>
            <a:rPr lang="ar-EG" b="1" dirty="0">
              <a:highlight>
                <a:srgbClr val="00FF00"/>
              </a:highlight>
            </a:rPr>
            <a:t>4-</a:t>
          </a:r>
          <a:r>
            <a:rPr lang="ar-EG" b="1" dirty="0">
              <a:highlight>
                <a:srgbClr val="FFFF00"/>
              </a:highlight>
            </a:rPr>
            <a:t>يجوز شهر إفلاس الشركة </a:t>
          </a:r>
          <a:r>
            <a:rPr lang="ar-EG" b="1" dirty="0"/>
            <a:t>في فترة التصفية إذا توقفت عن سداد ديونها خلال تلك الفترة.</a:t>
          </a:r>
          <a:endParaRPr lang="en-US" b="1" dirty="0"/>
        </a:p>
      </dgm:t>
    </dgm:pt>
    <dgm:pt modelId="{787DDC11-7E53-48F4-993A-C1041122424B}" type="parTrans" cxnId="{CD1C4EBD-D622-4AD6-A487-E97AB54DDA79}">
      <dgm:prSet/>
      <dgm:spPr/>
      <dgm:t>
        <a:bodyPr/>
        <a:lstStyle/>
        <a:p>
          <a:pPr rtl="1"/>
          <a:endParaRPr lang="ar-EG"/>
        </a:p>
      </dgm:t>
    </dgm:pt>
    <dgm:pt modelId="{BEE6FB6E-C7B7-4C9A-A58A-2946388DC0CA}" type="sibTrans" cxnId="{CD1C4EBD-D622-4AD6-A487-E97AB54DDA79}">
      <dgm:prSet/>
      <dgm:spPr/>
      <dgm:t>
        <a:bodyPr/>
        <a:lstStyle/>
        <a:p>
          <a:pPr rtl="1"/>
          <a:endParaRPr lang="ar-EG"/>
        </a:p>
      </dgm:t>
    </dgm:pt>
    <dgm:pt modelId="{B1A7F081-FBA7-4DFD-956F-AAA4F1A60567}" type="pres">
      <dgm:prSet presAssocID="{25A88335-3DCC-4566-8139-24A6108CB7DA}" presName="hierChild1" presStyleCnt="0">
        <dgm:presLayoutVars>
          <dgm:orgChart val="1"/>
          <dgm:chPref val="1"/>
          <dgm:dir/>
          <dgm:animOne val="branch"/>
          <dgm:animLvl val="lvl"/>
          <dgm:resizeHandles/>
        </dgm:presLayoutVars>
      </dgm:prSet>
      <dgm:spPr/>
    </dgm:pt>
    <dgm:pt modelId="{E8634511-4C9E-4D70-8426-DF6C7BB9F97D}" type="pres">
      <dgm:prSet presAssocID="{571A4333-9E4D-4762-A66B-D724AD6FE431}" presName="hierRoot1" presStyleCnt="0">
        <dgm:presLayoutVars>
          <dgm:hierBranch val="init"/>
        </dgm:presLayoutVars>
      </dgm:prSet>
      <dgm:spPr/>
    </dgm:pt>
    <dgm:pt modelId="{76347303-AA4C-4202-9636-8CBF3EE32472}" type="pres">
      <dgm:prSet presAssocID="{571A4333-9E4D-4762-A66B-D724AD6FE431}" presName="rootComposite1" presStyleCnt="0"/>
      <dgm:spPr/>
    </dgm:pt>
    <dgm:pt modelId="{4B509A73-B542-4166-A123-2A48800FB8C6}" type="pres">
      <dgm:prSet presAssocID="{571A4333-9E4D-4762-A66B-D724AD6FE431}" presName="rootText1" presStyleLbl="node0" presStyleIdx="0" presStyleCnt="1" custScaleX="426236" custScaleY="73255" custLinFactY="-9249" custLinFactNeighborX="4966" custLinFactNeighborY="-100000">
        <dgm:presLayoutVars>
          <dgm:chPref val="3"/>
        </dgm:presLayoutVars>
      </dgm:prSet>
      <dgm:spPr/>
    </dgm:pt>
    <dgm:pt modelId="{175D20F2-FF85-4F1F-ACBD-22E1D37BF860}" type="pres">
      <dgm:prSet presAssocID="{571A4333-9E4D-4762-A66B-D724AD6FE431}" presName="rootConnector1" presStyleLbl="node1" presStyleIdx="0" presStyleCnt="0"/>
      <dgm:spPr/>
    </dgm:pt>
    <dgm:pt modelId="{9DF3DF77-42EC-4BDE-9FD7-69F6480BE4A6}" type="pres">
      <dgm:prSet presAssocID="{571A4333-9E4D-4762-A66B-D724AD6FE431}" presName="hierChild2" presStyleCnt="0"/>
      <dgm:spPr/>
    </dgm:pt>
    <dgm:pt modelId="{8183C638-A9C0-486C-8704-3AD8D8AC3B5C}" type="pres">
      <dgm:prSet presAssocID="{787DDC11-7E53-48F4-993A-C1041122424B}" presName="Name37" presStyleLbl="parChTrans1D2" presStyleIdx="0" presStyleCnt="4"/>
      <dgm:spPr/>
    </dgm:pt>
    <dgm:pt modelId="{FF4E6911-5AA4-49DC-A1E5-08D287A75D75}" type="pres">
      <dgm:prSet presAssocID="{F33FF58C-7395-415A-AF6C-EF8A0515BBE1}" presName="hierRoot2" presStyleCnt="0">
        <dgm:presLayoutVars>
          <dgm:hierBranch val="init"/>
        </dgm:presLayoutVars>
      </dgm:prSet>
      <dgm:spPr/>
    </dgm:pt>
    <dgm:pt modelId="{BC4D0D02-BCEB-469D-B701-D108CF881A33}" type="pres">
      <dgm:prSet presAssocID="{F33FF58C-7395-415A-AF6C-EF8A0515BBE1}" presName="rootComposite" presStyleCnt="0"/>
      <dgm:spPr/>
    </dgm:pt>
    <dgm:pt modelId="{E0C93532-2754-46CE-8595-6B1B07547974}" type="pres">
      <dgm:prSet presAssocID="{F33FF58C-7395-415A-AF6C-EF8A0515BBE1}" presName="rootText" presStyleLbl="node2" presStyleIdx="0" presStyleCnt="4" custScaleX="110592" custScaleY="388702">
        <dgm:presLayoutVars>
          <dgm:chPref val="3"/>
        </dgm:presLayoutVars>
      </dgm:prSet>
      <dgm:spPr/>
    </dgm:pt>
    <dgm:pt modelId="{CDDD7F4A-6F0E-4FEC-B1AE-F6613675D199}" type="pres">
      <dgm:prSet presAssocID="{F33FF58C-7395-415A-AF6C-EF8A0515BBE1}" presName="rootConnector" presStyleLbl="node2" presStyleIdx="0" presStyleCnt="4"/>
      <dgm:spPr/>
    </dgm:pt>
    <dgm:pt modelId="{385C6387-E05D-4B98-B431-E139E72B97E1}" type="pres">
      <dgm:prSet presAssocID="{F33FF58C-7395-415A-AF6C-EF8A0515BBE1}" presName="hierChild4" presStyleCnt="0"/>
      <dgm:spPr/>
    </dgm:pt>
    <dgm:pt modelId="{EA62A389-017F-4E39-A0C5-AFB1FE7E3BC0}" type="pres">
      <dgm:prSet presAssocID="{F33FF58C-7395-415A-AF6C-EF8A0515BBE1}" presName="hierChild5" presStyleCnt="0"/>
      <dgm:spPr/>
    </dgm:pt>
    <dgm:pt modelId="{B4850D8B-D37A-423C-9ED9-C2574ACA4053}" type="pres">
      <dgm:prSet presAssocID="{EBE8895C-9FD9-4FD4-AB60-CE4EFCDB8F73}" presName="Name37" presStyleLbl="parChTrans1D2" presStyleIdx="1" presStyleCnt="4"/>
      <dgm:spPr/>
    </dgm:pt>
    <dgm:pt modelId="{5A808E86-74A1-4DB5-B61D-73C889E2D869}" type="pres">
      <dgm:prSet presAssocID="{1E864A02-117A-45CE-88D9-8C08037CFC3D}" presName="hierRoot2" presStyleCnt="0">
        <dgm:presLayoutVars>
          <dgm:hierBranch val="init"/>
        </dgm:presLayoutVars>
      </dgm:prSet>
      <dgm:spPr/>
    </dgm:pt>
    <dgm:pt modelId="{7C895567-557D-446D-8116-B594B853114C}" type="pres">
      <dgm:prSet presAssocID="{1E864A02-117A-45CE-88D9-8C08037CFC3D}" presName="rootComposite" presStyleCnt="0"/>
      <dgm:spPr/>
    </dgm:pt>
    <dgm:pt modelId="{A78F4EFD-967D-4910-AFD3-A8BF4323B1CF}" type="pres">
      <dgm:prSet presAssocID="{1E864A02-117A-45CE-88D9-8C08037CFC3D}" presName="rootText" presStyleLbl="node2" presStyleIdx="1" presStyleCnt="4" custScaleX="112631" custScaleY="386364">
        <dgm:presLayoutVars>
          <dgm:chPref val="3"/>
        </dgm:presLayoutVars>
      </dgm:prSet>
      <dgm:spPr/>
    </dgm:pt>
    <dgm:pt modelId="{02F31FEF-C8B9-494A-A5AB-292C6ABA76EA}" type="pres">
      <dgm:prSet presAssocID="{1E864A02-117A-45CE-88D9-8C08037CFC3D}" presName="rootConnector" presStyleLbl="node2" presStyleIdx="1" presStyleCnt="4"/>
      <dgm:spPr/>
    </dgm:pt>
    <dgm:pt modelId="{2F605D43-DBC4-4C12-9387-F381EBFD7D45}" type="pres">
      <dgm:prSet presAssocID="{1E864A02-117A-45CE-88D9-8C08037CFC3D}" presName="hierChild4" presStyleCnt="0"/>
      <dgm:spPr/>
    </dgm:pt>
    <dgm:pt modelId="{441CDD8B-D496-4697-8B0E-E2367473CA0A}" type="pres">
      <dgm:prSet presAssocID="{1E864A02-117A-45CE-88D9-8C08037CFC3D}" presName="hierChild5" presStyleCnt="0"/>
      <dgm:spPr/>
    </dgm:pt>
    <dgm:pt modelId="{BD1C7D16-F294-48C1-AB6E-95C146416546}" type="pres">
      <dgm:prSet presAssocID="{7530F6AA-F2B0-4838-A604-04379EB07F7A}" presName="Name37" presStyleLbl="parChTrans1D2" presStyleIdx="2" presStyleCnt="4"/>
      <dgm:spPr/>
    </dgm:pt>
    <dgm:pt modelId="{63CCE4B7-FAC8-4B4F-9980-D5E154AC6553}" type="pres">
      <dgm:prSet presAssocID="{6BF9AB7F-4856-4575-9085-EB3C7166BD6C}" presName="hierRoot2" presStyleCnt="0">
        <dgm:presLayoutVars>
          <dgm:hierBranch val="init"/>
        </dgm:presLayoutVars>
      </dgm:prSet>
      <dgm:spPr/>
    </dgm:pt>
    <dgm:pt modelId="{277E607F-6184-438B-B99B-6FEAD8AB7953}" type="pres">
      <dgm:prSet presAssocID="{6BF9AB7F-4856-4575-9085-EB3C7166BD6C}" presName="rootComposite" presStyleCnt="0"/>
      <dgm:spPr/>
    </dgm:pt>
    <dgm:pt modelId="{2E7F71EB-4FEA-46C2-A99E-D406D849C10A}" type="pres">
      <dgm:prSet presAssocID="{6BF9AB7F-4856-4575-9085-EB3C7166BD6C}" presName="rootText" presStyleLbl="node2" presStyleIdx="2" presStyleCnt="4" custScaleX="116533" custScaleY="390451">
        <dgm:presLayoutVars>
          <dgm:chPref val="3"/>
        </dgm:presLayoutVars>
      </dgm:prSet>
      <dgm:spPr/>
    </dgm:pt>
    <dgm:pt modelId="{A0C33EF7-A33A-41D6-867D-4E4388AB8D9B}" type="pres">
      <dgm:prSet presAssocID="{6BF9AB7F-4856-4575-9085-EB3C7166BD6C}" presName="rootConnector" presStyleLbl="node2" presStyleIdx="2" presStyleCnt="4"/>
      <dgm:spPr/>
    </dgm:pt>
    <dgm:pt modelId="{BFA05C80-61BE-45F1-AEB4-7781E1FDEFC5}" type="pres">
      <dgm:prSet presAssocID="{6BF9AB7F-4856-4575-9085-EB3C7166BD6C}" presName="hierChild4" presStyleCnt="0"/>
      <dgm:spPr/>
    </dgm:pt>
    <dgm:pt modelId="{15AE835A-59A4-4A3D-B6D0-378305F45D89}" type="pres">
      <dgm:prSet presAssocID="{6BF9AB7F-4856-4575-9085-EB3C7166BD6C}" presName="hierChild5" presStyleCnt="0"/>
      <dgm:spPr/>
    </dgm:pt>
    <dgm:pt modelId="{58C0A34E-04BB-4A93-B423-8EA515437F39}" type="pres">
      <dgm:prSet presAssocID="{6699949B-6E7D-42EB-A368-93EC163BC675}" presName="Name37" presStyleLbl="parChTrans1D2" presStyleIdx="3" presStyleCnt="4"/>
      <dgm:spPr/>
    </dgm:pt>
    <dgm:pt modelId="{F517CD85-A4BF-4CA0-A747-53F812A98084}" type="pres">
      <dgm:prSet presAssocID="{111AB24C-7D87-4627-AA35-E9D420149CC2}" presName="hierRoot2" presStyleCnt="0">
        <dgm:presLayoutVars>
          <dgm:hierBranch val="init"/>
        </dgm:presLayoutVars>
      </dgm:prSet>
      <dgm:spPr/>
    </dgm:pt>
    <dgm:pt modelId="{B821FE2B-097D-499E-9076-81110135DF4A}" type="pres">
      <dgm:prSet presAssocID="{111AB24C-7D87-4627-AA35-E9D420149CC2}" presName="rootComposite" presStyleCnt="0"/>
      <dgm:spPr/>
    </dgm:pt>
    <dgm:pt modelId="{42880DC0-C960-413A-AE88-A3E952A78F9B}" type="pres">
      <dgm:prSet presAssocID="{111AB24C-7D87-4627-AA35-E9D420149CC2}" presName="rootText" presStyleLbl="node2" presStyleIdx="3" presStyleCnt="4" custScaleY="395844">
        <dgm:presLayoutVars>
          <dgm:chPref val="3"/>
        </dgm:presLayoutVars>
      </dgm:prSet>
      <dgm:spPr/>
    </dgm:pt>
    <dgm:pt modelId="{04B696C3-5494-4CBC-B228-C7A775EEBAC4}" type="pres">
      <dgm:prSet presAssocID="{111AB24C-7D87-4627-AA35-E9D420149CC2}" presName="rootConnector" presStyleLbl="node2" presStyleIdx="3" presStyleCnt="4"/>
      <dgm:spPr/>
    </dgm:pt>
    <dgm:pt modelId="{A588DB8B-1792-4179-9E5C-90C1CF11A175}" type="pres">
      <dgm:prSet presAssocID="{111AB24C-7D87-4627-AA35-E9D420149CC2}" presName="hierChild4" presStyleCnt="0"/>
      <dgm:spPr/>
    </dgm:pt>
    <dgm:pt modelId="{70F71E26-CDD9-44E7-B378-61371B3D2228}" type="pres">
      <dgm:prSet presAssocID="{111AB24C-7D87-4627-AA35-E9D420149CC2}" presName="hierChild5" presStyleCnt="0"/>
      <dgm:spPr/>
    </dgm:pt>
    <dgm:pt modelId="{2A05B014-9714-4073-9C87-68D5FD360711}" type="pres">
      <dgm:prSet presAssocID="{571A4333-9E4D-4762-A66B-D724AD6FE431}" presName="hierChild3" presStyleCnt="0"/>
      <dgm:spPr/>
    </dgm:pt>
  </dgm:ptLst>
  <dgm:cxnLst>
    <dgm:cxn modelId="{A9FAAB1F-8678-472A-A359-C82FBC6C3360}" type="presOf" srcId="{F33FF58C-7395-415A-AF6C-EF8A0515BBE1}" destId="{CDDD7F4A-6F0E-4FEC-B1AE-F6613675D199}" srcOrd="1" destOrd="0" presId="urn:microsoft.com/office/officeart/2005/8/layout/orgChart1"/>
    <dgm:cxn modelId="{CFB18128-FB05-4FC7-B4E4-817335DE7F00}" type="presOf" srcId="{6699949B-6E7D-42EB-A368-93EC163BC675}" destId="{58C0A34E-04BB-4A93-B423-8EA515437F39}" srcOrd="0" destOrd="0" presId="urn:microsoft.com/office/officeart/2005/8/layout/orgChart1"/>
    <dgm:cxn modelId="{3D9EC533-2FC0-4884-9101-F282FBCC275F}" type="presOf" srcId="{571A4333-9E4D-4762-A66B-D724AD6FE431}" destId="{175D20F2-FF85-4F1F-ACBD-22E1D37BF860}" srcOrd="1" destOrd="0" presId="urn:microsoft.com/office/officeart/2005/8/layout/orgChart1"/>
    <dgm:cxn modelId="{3DA59637-2DF2-4B5F-B5B9-0F853C2290D4}" srcId="{571A4333-9E4D-4762-A66B-D724AD6FE431}" destId="{111AB24C-7D87-4627-AA35-E9D420149CC2}" srcOrd="3" destOrd="0" parTransId="{6699949B-6E7D-42EB-A368-93EC163BC675}" sibTransId="{D29C601D-CFF1-404B-A3EF-7738892DB1FE}"/>
    <dgm:cxn modelId="{9CB61C3A-4370-4215-BB1C-D093546D8997}" type="presOf" srcId="{787DDC11-7E53-48F4-993A-C1041122424B}" destId="{8183C638-A9C0-486C-8704-3AD8D8AC3B5C}" srcOrd="0" destOrd="0" presId="urn:microsoft.com/office/officeart/2005/8/layout/orgChart1"/>
    <dgm:cxn modelId="{923C1F3A-C158-4F0D-8CD7-869FA1D27941}" type="presOf" srcId="{1E864A02-117A-45CE-88D9-8C08037CFC3D}" destId="{A78F4EFD-967D-4910-AFD3-A8BF4323B1CF}" srcOrd="0" destOrd="0" presId="urn:microsoft.com/office/officeart/2005/8/layout/orgChart1"/>
    <dgm:cxn modelId="{7B80AC40-76CA-4E84-8137-B5B5A4724A3C}" type="presOf" srcId="{571A4333-9E4D-4762-A66B-D724AD6FE431}" destId="{4B509A73-B542-4166-A123-2A48800FB8C6}" srcOrd="0" destOrd="0" presId="urn:microsoft.com/office/officeart/2005/8/layout/orgChart1"/>
    <dgm:cxn modelId="{3735205E-D4EB-4C52-A468-3805608866A9}" srcId="{571A4333-9E4D-4762-A66B-D724AD6FE431}" destId="{1E864A02-117A-45CE-88D9-8C08037CFC3D}" srcOrd="1" destOrd="0" parTransId="{EBE8895C-9FD9-4FD4-AB60-CE4EFCDB8F73}" sibTransId="{EE7ABFC7-17F5-43F5-9584-564723347216}"/>
    <dgm:cxn modelId="{5533796B-B2B7-41EC-9FB9-D0058B122DD2}" type="presOf" srcId="{111AB24C-7D87-4627-AA35-E9D420149CC2}" destId="{04B696C3-5494-4CBC-B228-C7A775EEBAC4}" srcOrd="1" destOrd="0" presId="urn:microsoft.com/office/officeart/2005/8/layout/orgChart1"/>
    <dgm:cxn modelId="{DE65A06F-F10A-44CE-B380-529F803F24E9}" srcId="{571A4333-9E4D-4762-A66B-D724AD6FE431}" destId="{6BF9AB7F-4856-4575-9085-EB3C7166BD6C}" srcOrd="2" destOrd="0" parTransId="{7530F6AA-F2B0-4838-A604-04379EB07F7A}" sibTransId="{2A6E6D70-A3CE-4579-838A-69D15DF7D9E3}"/>
    <dgm:cxn modelId="{07A13476-DA4E-4456-86C3-2CDF2E6C5450}" type="presOf" srcId="{1E864A02-117A-45CE-88D9-8C08037CFC3D}" destId="{02F31FEF-C8B9-494A-A5AB-292C6ABA76EA}" srcOrd="1" destOrd="0" presId="urn:microsoft.com/office/officeart/2005/8/layout/orgChart1"/>
    <dgm:cxn modelId="{ACEB8176-44FA-4B2F-AE95-09BA8CCD8751}" type="presOf" srcId="{6BF9AB7F-4856-4575-9085-EB3C7166BD6C}" destId="{A0C33EF7-A33A-41D6-867D-4E4388AB8D9B}" srcOrd="1" destOrd="0" presId="urn:microsoft.com/office/officeart/2005/8/layout/orgChart1"/>
    <dgm:cxn modelId="{02B89894-1965-4BF2-810E-F6ED2399FBF5}" type="presOf" srcId="{7530F6AA-F2B0-4838-A604-04379EB07F7A}" destId="{BD1C7D16-F294-48C1-AB6E-95C146416546}" srcOrd="0" destOrd="0" presId="urn:microsoft.com/office/officeart/2005/8/layout/orgChart1"/>
    <dgm:cxn modelId="{248B03A2-25BC-4767-86C5-C2ED0A4CFB65}" type="presOf" srcId="{6BF9AB7F-4856-4575-9085-EB3C7166BD6C}" destId="{2E7F71EB-4FEA-46C2-A99E-D406D849C10A}" srcOrd="0" destOrd="0" presId="urn:microsoft.com/office/officeart/2005/8/layout/orgChart1"/>
    <dgm:cxn modelId="{B2D616B3-146D-4FA6-B02F-C0373A2FE78D}" type="presOf" srcId="{25A88335-3DCC-4566-8139-24A6108CB7DA}" destId="{B1A7F081-FBA7-4DFD-956F-AAA4F1A60567}" srcOrd="0" destOrd="0" presId="urn:microsoft.com/office/officeart/2005/8/layout/orgChart1"/>
    <dgm:cxn modelId="{CD1C4EBD-D622-4AD6-A487-E97AB54DDA79}" srcId="{571A4333-9E4D-4762-A66B-D724AD6FE431}" destId="{F33FF58C-7395-415A-AF6C-EF8A0515BBE1}" srcOrd="0" destOrd="0" parTransId="{787DDC11-7E53-48F4-993A-C1041122424B}" sibTransId="{BEE6FB6E-C7B7-4C9A-A58A-2946388DC0CA}"/>
    <dgm:cxn modelId="{6EF94CC2-BFAC-4B14-B1E8-2C9773349154}" srcId="{25A88335-3DCC-4566-8139-24A6108CB7DA}" destId="{571A4333-9E4D-4762-A66B-D724AD6FE431}" srcOrd="0" destOrd="0" parTransId="{985E7865-6923-4B7C-941A-5EBC5C6E6EA3}" sibTransId="{FDDDBF12-940B-44C4-B96F-E26A3CF3809B}"/>
    <dgm:cxn modelId="{266368C8-9978-4A98-B66D-0999E1BE9F6F}" type="presOf" srcId="{EBE8895C-9FD9-4FD4-AB60-CE4EFCDB8F73}" destId="{B4850D8B-D37A-423C-9ED9-C2574ACA4053}" srcOrd="0" destOrd="0" presId="urn:microsoft.com/office/officeart/2005/8/layout/orgChart1"/>
    <dgm:cxn modelId="{F054A5D1-22BA-499F-A9DE-5ADC984DC4DC}" type="presOf" srcId="{111AB24C-7D87-4627-AA35-E9D420149CC2}" destId="{42880DC0-C960-413A-AE88-A3E952A78F9B}" srcOrd="0" destOrd="0" presId="urn:microsoft.com/office/officeart/2005/8/layout/orgChart1"/>
    <dgm:cxn modelId="{EEEC37E3-E14F-4A18-B5CF-7E75B191C929}" type="presOf" srcId="{F33FF58C-7395-415A-AF6C-EF8A0515BBE1}" destId="{E0C93532-2754-46CE-8595-6B1B07547974}" srcOrd="0" destOrd="0" presId="urn:microsoft.com/office/officeart/2005/8/layout/orgChart1"/>
    <dgm:cxn modelId="{F7BBB00A-F7B8-4CB2-94B6-86334AA847D3}" type="presParOf" srcId="{B1A7F081-FBA7-4DFD-956F-AAA4F1A60567}" destId="{E8634511-4C9E-4D70-8426-DF6C7BB9F97D}" srcOrd="0" destOrd="0" presId="urn:microsoft.com/office/officeart/2005/8/layout/orgChart1"/>
    <dgm:cxn modelId="{FE1AB4F2-05B6-4E71-B685-27BDAC226930}" type="presParOf" srcId="{E8634511-4C9E-4D70-8426-DF6C7BB9F97D}" destId="{76347303-AA4C-4202-9636-8CBF3EE32472}" srcOrd="0" destOrd="0" presId="urn:microsoft.com/office/officeart/2005/8/layout/orgChart1"/>
    <dgm:cxn modelId="{77B85035-A7A9-49D7-9439-7F17EB34E4D2}" type="presParOf" srcId="{76347303-AA4C-4202-9636-8CBF3EE32472}" destId="{4B509A73-B542-4166-A123-2A48800FB8C6}" srcOrd="0" destOrd="0" presId="urn:microsoft.com/office/officeart/2005/8/layout/orgChart1"/>
    <dgm:cxn modelId="{80123625-3851-4FBB-97E9-D2AC1E6E6648}" type="presParOf" srcId="{76347303-AA4C-4202-9636-8CBF3EE32472}" destId="{175D20F2-FF85-4F1F-ACBD-22E1D37BF860}" srcOrd="1" destOrd="0" presId="urn:microsoft.com/office/officeart/2005/8/layout/orgChart1"/>
    <dgm:cxn modelId="{38FE96FF-0331-4DF8-BD01-4628E38A1059}" type="presParOf" srcId="{E8634511-4C9E-4D70-8426-DF6C7BB9F97D}" destId="{9DF3DF77-42EC-4BDE-9FD7-69F6480BE4A6}" srcOrd="1" destOrd="0" presId="urn:microsoft.com/office/officeart/2005/8/layout/orgChart1"/>
    <dgm:cxn modelId="{0C507D05-40AF-4131-964A-876823974DB1}" type="presParOf" srcId="{9DF3DF77-42EC-4BDE-9FD7-69F6480BE4A6}" destId="{8183C638-A9C0-486C-8704-3AD8D8AC3B5C}" srcOrd="0" destOrd="0" presId="urn:microsoft.com/office/officeart/2005/8/layout/orgChart1"/>
    <dgm:cxn modelId="{BE519E89-86DF-4844-A393-7710AF93C9C6}" type="presParOf" srcId="{9DF3DF77-42EC-4BDE-9FD7-69F6480BE4A6}" destId="{FF4E6911-5AA4-49DC-A1E5-08D287A75D75}" srcOrd="1" destOrd="0" presId="urn:microsoft.com/office/officeart/2005/8/layout/orgChart1"/>
    <dgm:cxn modelId="{CA57D475-3A13-4468-9145-7FC07A741000}" type="presParOf" srcId="{FF4E6911-5AA4-49DC-A1E5-08D287A75D75}" destId="{BC4D0D02-BCEB-469D-B701-D108CF881A33}" srcOrd="0" destOrd="0" presId="urn:microsoft.com/office/officeart/2005/8/layout/orgChart1"/>
    <dgm:cxn modelId="{EBB092FF-B930-47C4-9E1D-0462C148A2AE}" type="presParOf" srcId="{BC4D0D02-BCEB-469D-B701-D108CF881A33}" destId="{E0C93532-2754-46CE-8595-6B1B07547974}" srcOrd="0" destOrd="0" presId="urn:microsoft.com/office/officeart/2005/8/layout/orgChart1"/>
    <dgm:cxn modelId="{5A50613E-1762-4FEE-ACA9-3394D68B88C7}" type="presParOf" srcId="{BC4D0D02-BCEB-469D-B701-D108CF881A33}" destId="{CDDD7F4A-6F0E-4FEC-B1AE-F6613675D199}" srcOrd="1" destOrd="0" presId="urn:microsoft.com/office/officeart/2005/8/layout/orgChart1"/>
    <dgm:cxn modelId="{BC042973-5C1D-4105-B810-9279828DF316}" type="presParOf" srcId="{FF4E6911-5AA4-49DC-A1E5-08D287A75D75}" destId="{385C6387-E05D-4B98-B431-E139E72B97E1}" srcOrd="1" destOrd="0" presId="urn:microsoft.com/office/officeart/2005/8/layout/orgChart1"/>
    <dgm:cxn modelId="{10CB7746-5F5A-410D-BF48-5A82FD2F1BDF}" type="presParOf" srcId="{FF4E6911-5AA4-49DC-A1E5-08D287A75D75}" destId="{EA62A389-017F-4E39-A0C5-AFB1FE7E3BC0}" srcOrd="2" destOrd="0" presId="urn:microsoft.com/office/officeart/2005/8/layout/orgChart1"/>
    <dgm:cxn modelId="{6BF70777-9F4E-4922-AC06-24E8588F5405}" type="presParOf" srcId="{9DF3DF77-42EC-4BDE-9FD7-69F6480BE4A6}" destId="{B4850D8B-D37A-423C-9ED9-C2574ACA4053}" srcOrd="2" destOrd="0" presId="urn:microsoft.com/office/officeart/2005/8/layout/orgChart1"/>
    <dgm:cxn modelId="{99B14A7B-45E0-4DCA-BBB3-6FCB09D3E547}" type="presParOf" srcId="{9DF3DF77-42EC-4BDE-9FD7-69F6480BE4A6}" destId="{5A808E86-74A1-4DB5-B61D-73C889E2D869}" srcOrd="3" destOrd="0" presId="urn:microsoft.com/office/officeart/2005/8/layout/orgChart1"/>
    <dgm:cxn modelId="{2F8EADB0-566D-4D45-B387-C214C110F4FE}" type="presParOf" srcId="{5A808E86-74A1-4DB5-B61D-73C889E2D869}" destId="{7C895567-557D-446D-8116-B594B853114C}" srcOrd="0" destOrd="0" presId="urn:microsoft.com/office/officeart/2005/8/layout/orgChart1"/>
    <dgm:cxn modelId="{EDBE1465-00AA-40F2-A963-36CBA8726E80}" type="presParOf" srcId="{7C895567-557D-446D-8116-B594B853114C}" destId="{A78F4EFD-967D-4910-AFD3-A8BF4323B1CF}" srcOrd="0" destOrd="0" presId="urn:microsoft.com/office/officeart/2005/8/layout/orgChart1"/>
    <dgm:cxn modelId="{FEF1E7E4-7B58-4608-8B19-11D9ED587820}" type="presParOf" srcId="{7C895567-557D-446D-8116-B594B853114C}" destId="{02F31FEF-C8B9-494A-A5AB-292C6ABA76EA}" srcOrd="1" destOrd="0" presId="urn:microsoft.com/office/officeart/2005/8/layout/orgChart1"/>
    <dgm:cxn modelId="{202003F5-996A-47A7-9DCC-91CC3ADAB5C3}" type="presParOf" srcId="{5A808E86-74A1-4DB5-B61D-73C889E2D869}" destId="{2F605D43-DBC4-4C12-9387-F381EBFD7D45}" srcOrd="1" destOrd="0" presId="urn:microsoft.com/office/officeart/2005/8/layout/orgChart1"/>
    <dgm:cxn modelId="{132AAC67-429A-48E4-B20F-01DB2639905B}" type="presParOf" srcId="{5A808E86-74A1-4DB5-B61D-73C889E2D869}" destId="{441CDD8B-D496-4697-8B0E-E2367473CA0A}" srcOrd="2" destOrd="0" presId="urn:microsoft.com/office/officeart/2005/8/layout/orgChart1"/>
    <dgm:cxn modelId="{530326B1-C64C-4F61-803F-C09FD4E98067}" type="presParOf" srcId="{9DF3DF77-42EC-4BDE-9FD7-69F6480BE4A6}" destId="{BD1C7D16-F294-48C1-AB6E-95C146416546}" srcOrd="4" destOrd="0" presId="urn:microsoft.com/office/officeart/2005/8/layout/orgChart1"/>
    <dgm:cxn modelId="{51DF4D7F-A8DB-4865-BC61-97FD61072D1F}" type="presParOf" srcId="{9DF3DF77-42EC-4BDE-9FD7-69F6480BE4A6}" destId="{63CCE4B7-FAC8-4B4F-9980-D5E154AC6553}" srcOrd="5" destOrd="0" presId="urn:microsoft.com/office/officeart/2005/8/layout/orgChart1"/>
    <dgm:cxn modelId="{A37A8F9E-E696-477F-B920-EDEF41F179C1}" type="presParOf" srcId="{63CCE4B7-FAC8-4B4F-9980-D5E154AC6553}" destId="{277E607F-6184-438B-B99B-6FEAD8AB7953}" srcOrd="0" destOrd="0" presId="urn:microsoft.com/office/officeart/2005/8/layout/orgChart1"/>
    <dgm:cxn modelId="{4EAFF9DA-0D05-4DD7-A7F8-2066749AE9FC}" type="presParOf" srcId="{277E607F-6184-438B-B99B-6FEAD8AB7953}" destId="{2E7F71EB-4FEA-46C2-A99E-D406D849C10A}" srcOrd="0" destOrd="0" presId="urn:microsoft.com/office/officeart/2005/8/layout/orgChart1"/>
    <dgm:cxn modelId="{071E6D0B-085B-4CF6-B412-B8EE25642A26}" type="presParOf" srcId="{277E607F-6184-438B-B99B-6FEAD8AB7953}" destId="{A0C33EF7-A33A-41D6-867D-4E4388AB8D9B}" srcOrd="1" destOrd="0" presId="urn:microsoft.com/office/officeart/2005/8/layout/orgChart1"/>
    <dgm:cxn modelId="{6AC5AD04-FD59-4150-92F7-306BB98AEC67}" type="presParOf" srcId="{63CCE4B7-FAC8-4B4F-9980-D5E154AC6553}" destId="{BFA05C80-61BE-45F1-AEB4-7781E1FDEFC5}" srcOrd="1" destOrd="0" presId="urn:microsoft.com/office/officeart/2005/8/layout/orgChart1"/>
    <dgm:cxn modelId="{C780D45E-A8C9-4504-8BA4-1FD5B583AA67}" type="presParOf" srcId="{63CCE4B7-FAC8-4B4F-9980-D5E154AC6553}" destId="{15AE835A-59A4-4A3D-B6D0-378305F45D89}" srcOrd="2" destOrd="0" presId="urn:microsoft.com/office/officeart/2005/8/layout/orgChart1"/>
    <dgm:cxn modelId="{4AB549B0-6E62-4C43-8814-14FED916E4C3}" type="presParOf" srcId="{9DF3DF77-42EC-4BDE-9FD7-69F6480BE4A6}" destId="{58C0A34E-04BB-4A93-B423-8EA515437F39}" srcOrd="6" destOrd="0" presId="urn:microsoft.com/office/officeart/2005/8/layout/orgChart1"/>
    <dgm:cxn modelId="{A26712DC-7381-472A-A53A-CAEF07D142AC}" type="presParOf" srcId="{9DF3DF77-42EC-4BDE-9FD7-69F6480BE4A6}" destId="{F517CD85-A4BF-4CA0-A747-53F812A98084}" srcOrd="7" destOrd="0" presId="urn:microsoft.com/office/officeart/2005/8/layout/orgChart1"/>
    <dgm:cxn modelId="{C3C4D697-D5F1-4395-93DF-D31EB421E679}" type="presParOf" srcId="{F517CD85-A4BF-4CA0-A747-53F812A98084}" destId="{B821FE2B-097D-499E-9076-81110135DF4A}" srcOrd="0" destOrd="0" presId="urn:microsoft.com/office/officeart/2005/8/layout/orgChart1"/>
    <dgm:cxn modelId="{B559168F-1555-493F-8FDB-EF5A38A346FB}" type="presParOf" srcId="{B821FE2B-097D-499E-9076-81110135DF4A}" destId="{42880DC0-C960-413A-AE88-A3E952A78F9B}" srcOrd="0" destOrd="0" presId="urn:microsoft.com/office/officeart/2005/8/layout/orgChart1"/>
    <dgm:cxn modelId="{766881C8-2545-4C8E-970A-5DF7955F1604}" type="presParOf" srcId="{B821FE2B-097D-499E-9076-81110135DF4A}" destId="{04B696C3-5494-4CBC-B228-C7A775EEBAC4}" srcOrd="1" destOrd="0" presId="urn:microsoft.com/office/officeart/2005/8/layout/orgChart1"/>
    <dgm:cxn modelId="{70729518-341E-4E54-9C4D-288EEBE559F8}" type="presParOf" srcId="{F517CD85-A4BF-4CA0-A747-53F812A98084}" destId="{A588DB8B-1792-4179-9E5C-90C1CF11A175}" srcOrd="1" destOrd="0" presId="urn:microsoft.com/office/officeart/2005/8/layout/orgChart1"/>
    <dgm:cxn modelId="{79C933EB-5FE2-4772-A6C2-E07BA5BD65B3}" type="presParOf" srcId="{F517CD85-A4BF-4CA0-A747-53F812A98084}" destId="{70F71E26-CDD9-44E7-B378-61371B3D2228}" srcOrd="2" destOrd="0" presId="urn:microsoft.com/office/officeart/2005/8/layout/orgChart1"/>
    <dgm:cxn modelId="{82E21FB8-84FA-4B50-8597-6935DEA1720F}" type="presParOf" srcId="{E8634511-4C9E-4D70-8426-DF6C7BB9F97D}" destId="{2A05B014-9714-4073-9C87-68D5FD360711}"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220FDA3-DB5A-477A-92EA-D6B30E942AF0}" type="doc">
      <dgm:prSet loTypeId="urn:microsoft.com/office/officeart/2005/8/layout/hierarchy1" loCatId="hierarchy" qsTypeId="urn:microsoft.com/office/officeart/2005/8/quickstyle/3d2" qsCatId="3D" csTypeId="urn:microsoft.com/office/officeart/2005/8/colors/colorful4" csCatId="colorful" phldr="1"/>
      <dgm:spPr/>
      <dgm:t>
        <a:bodyPr/>
        <a:lstStyle/>
        <a:p>
          <a:pPr rtl="1"/>
          <a:endParaRPr lang="ar-EG"/>
        </a:p>
      </dgm:t>
    </dgm:pt>
    <dgm:pt modelId="{E4FCA478-A600-4A4C-B66B-E515E756F332}">
      <dgm:prSet phldrT="[نص]" phldr="0" custT="1"/>
      <dgm:spPr/>
      <dgm:t>
        <a:bodyPr/>
        <a:lstStyle/>
        <a:p>
          <a:pPr rtl="1"/>
          <a:r>
            <a:rPr lang="ar-EG" sz="3600" b="1" dirty="0"/>
            <a:t>تعيين المصفي</a:t>
          </a:r>
        </a:p>
      </dgm:t>
    </dgm:pt>
    <dgm:pt modelId="{0E0590B6-DDF8-4B34-AA41-990DBB64054E}" type="parTrans" cxnId="{5ADB1B09-3694-42A8-AEDF-F48CFD77D52F}">
      <dgm:prSet/>
      <dgm:spPr/>
      <dgm:t>
        <a:bodyPr/>
        <a:lstStyle/>
        <a:p>
          <a:pPr rtl="1"/>
          <a:endParaRPr lang="ar-EG"/>
        </a:p>
      </dgm:t>
    </dgm:pt>
    <dgm:pt modelId="{D283B644-CCF1-48C0-87C7-9C3490D0126E}" type="sibTrans" cxnId="{5ADB1B09-3694-42A8-AEDF-F48CFD77D52F}">
      <dgm:prSet/>
      <dgm:spPr/>
      <dgm:t>
        <a:bodyPr/>
        <a:lstStyle/>
        <a:p>
          <a:pPr rtl="1"/>
          <a:endParaRPr lang="ar-EG"/>
        </a:p>
      </dgm:t>
    </dgm:pt>
    <dgm:pt modelId="{5A7D223E-F679-4050-9D87-6E6D68B9C53A}">
      <dgm:prSet phldrT="[نص]" phldr="0" custT="1"/>
      <dgm:spPr/>
      <dgm:t>
        <a:bodyPr/>
        <a:lstStyle/>
        <a:p>
          <a:pPr rtl="1"/>
          <a:r>
            <a:rPr lang="ar-EG" sz="3600" b="1" dirty="0"/>
            <a:t>ومتى انقضت الشركة ودخلت مرحلة التصفية </a:t>
          </a:r>
          <a:r>
            <a:rPr lang="ar-EG" sz="3600" b="1" dirty="0">
              <a:highlight>
                <a:srgbClr val="FFFF00"/>
              </a:highlight>
            </a:rPr>
            <a:t>انتهت سلطة مديرها </a:t>
          </a:r>
          <a:r>
            <a:rPr lang="ar-EG" sz="3600" b="1" dirty="0"/>
            <a:t>وحل بدلاً منه شخص آخر، يسمى </a:t>
          </a:r>
          <a:r>
            <a:rPr lang="ar-EG" sz="3600" b="1" dirty="0">
              <a:highlight>
                <a:srgbClr val="FFFF00"/>
              </a:highlight>
            </a:rPr>
            <a:t>المصفي</a:t>
          </a:r>
          <a:r>
            <a:rPr lang="ar-EG" sz="3600" b="1" dirty="0"/>
            <a:t>، توكل إليه مهمة إجراء العمليات اللازمة لتصفية الشركة. </a:t>
          </a:r>
          <a:r>
            <a:rPr lang="ar-EG" sz="3600" b="1" dirty="0">
              <a:highlight>
                <a:srgbClr val="00FFFF"/>
              </a:highlight>
            </a:rPr>
            <a:t>ويكون هو صاحب الصفة الوحيد </a:t>
          </a:r>
          <a:r>
            <a:rPr lang="ar-EG" sz="3600" b="1" dirty="0"/>
            <a:t>في تمثيلها أمام القضاء فيما يرفع منها أو عليها من دعاوى.</a:t>
          </a:r>
        </a:p>
      </dgm:t>
    </dgm:pt>
    <dgm:pt modelId="{AF1F9A9D-D6C3-467B-BA42-B893E281B125}" type="parTrans" cxnId="{2C6D4424-35CC-44BB-89C8-9804072F0D6F}">
      <dgm:prSet/>
      <dgm:spPr/>
      <dgm:t>
        <a:bodyPr/>
        <a:lstStyle/>
        <a:p>
          <a:pPr rtl="1"/>
          <a:endParaRPr lang="ar-EG"/>
        </a:p>
      </dgm:t>
    </dgm:pt>
    <dgm:pt modelId="{0D73D48C-9BC2-4AF3-960C-470E569C90EA}" type="sibTrans" cxnId="{2C6D4424-35CC-44BB-89C8-9804072F0D6F}">
      <dgm:prSet/>
      <dgm:spPr/>
      <dgm:t>
        <a:bodyPr/>
        <a:lstStyle/>
        <a:p>
          <a:pPr rtl="1"/>
          <a:endParaRPr lang="ar-EG"/>
        </a:p>
      </dgm:t>
    </dgm:pt>
    <dgm:pt modelId="{9A385BD4-85D2-43F1-9583-58C6D7A2C9FE}" type="pres">
      <dgm:prSet presAssocID="{4220FDA3-DB5A-477A-92EA-D6B30E942AF0}" presName="hierChild1" presStyleCnt="0">
        <dgm:presLayoutVars>
          <dgm:chPref val="1"/>
          <dgm:dir/>
          <dgm:animOne val="branch"/>
          <dgm:animLvl val="lvl"/>
          <dgm:resizeHandles/>
        </dgm:presLayoutVars>
      </dgm:prSet>
      <dgm:spPr/>
    </dgm:pt>
    <dgm:pt modelId="{15465787-0B03-421B-B30C-D8652CEC2590}" type="pres">
      <dgm:prSet presAssocID="{E4FCA478-A600-4A4C-B66B-E515E756F332}" presName="hierRoot1" presStyleCnt="0"/>
      <dgm:spPr/>
    </dgm:pt>
    <dgm:pt modelId="{DA4D948A-1693-4347-9C42-9DBE94F4BF15}" type="pres">
      <dgm:prSet presAssocID="{E4FCA478-A600-4A4C-B66B-E515E756F332}" presName="composite" presStyleCnt="0"/>
      <dgm:spPr/>
    </dgm:pt>
    <dgm:pt modelId="{D8DFF8D7-5006-45FD-96ED-8470D352348C}" type="pres">
      <dgm:prSet presAssocID="{E4FCA478-A600-4A4C-B66B-E515E756F332}" presName="background" presStyleLbl="node0" presStyleIdx="0" presStyleCnt="1"/>
      <dgm:spPr/>
    </dgm:pt>
    <dgm:pt modelId="{A4D0B232-35E1-4C47-9643-9C798AF45F6E}" type="pres">
      <dgm:prSet presAssocID="{E4FCA478-A600-4A4C-B66B-E515E756F332}" presName="text" presStyleLbl="fgAcc0" presStyleIdx="0" presStyleCnt="1" custScaleX="688360" custScaleY="125917" custLinFactNeighborX="11461" custLinFactNeighborY="-56116">
        <dgm:presLayoutVars>
          <dgm:chPref val="3"/>
        </dgm:presLayoutVars>
      </dgm:prSet>
      <dgm:spPr/>
    </dgm:pt>
    <dgm:pt modelId="{0BA9D00C-6CD8-4C0E-A1E6-AC38A1BF10FD}" type="pres">
      <dgm:prSet presAssocID="{E4FCA478-A600-4A4C-B66B-E515E756F332}" presName="hierChild2" presStyleCnt="0"/>
      <dgm:spPr/>
    </dgm:pt>
    <dgm:pt modelId="{980BC6F7-BA6A-437F-9006-76C74CA04B50}" type="pres">
      <dgm:prSet presAssocID="{AF1F9A9D-D6C3-467B-BA42-B893E281B125}" presName="Name10" presStyleLbl="parChTrans1D2" presStyleIdx="0" presStyleCnt="1"/>
      <dgm:spPr/>
    </dgm:pt>
    <dgm:pt modelId="{08B6048C-230D-4095-A075-C82EC6C530BA}" type="pres">
      <dgm:prSet presAssocID="{5A7D223E-F679-4050-9D87-6E6D68B9C53A}" presName="hierRoot2" presStyleCnt="0"/>
      <dgm:spPr/>
    </dgm:pt>
    <dgm:pt modelId="{D02691A6-DFE2-4B42-9A3C-3624EE771E10}" type="pres">
      <dgm:prSet presAssocID="{5A7D223E-F679-4050-9D87-6E6D68B9C53A}" presName="composite2" presStyleCnt="0"/>
      <dgm:spPr/>
    </dgm:pt>
    <dgm:pt modelId="{6C117D7C-0B31-440A-A5D2-3E18114CC3B8}" type="pres">
      <dgm:prSet presAssocID="{5A7D223E-F679-4050-9D87-6E6D68B9C53A}" presName="background2" presStyleLbl="node2" presStyleIdx="0" presStyleCnt="1"/>
      <dgm:spPr/>
    </dgm:pt>
    <dgm:pt modelId="{C0D75988-D9BD-400D-9E69-D15855D1AFCF}" type="pres">
      <dgm:prSet presAssocID="{5A7D223E-F679-4050-9D87-6E6D68B9C53A}" presName="text2" presStyleLbl="fgAcc2" presStyleIdx="0" presStyleCnt="1" custScaleX="664055" custScaleY="437601" custLinFactNeighborX="1875" custLinFactNeighborY="-53163">
        <dgm:presLayoutVars>
          <dgm:chPref val="3"/>
        </dgm:presLayoutVars>
      </dgm:prSet>
      <dgm:spPr/>
    </dgm:pt>
    <dgm:pt modelId="{CB65E017-16E1-42E7-9A19-8941B6563AD1}" type="pres">
      <dgm:prSet presAssocID="{5A7D223E-F679-4050-9D87-6E6D68B9C53A}" presName="hierChild3" presStyleCnt="0"/>
      <dgm:spPr/>
    </dgm:pt>
  </dgm:ptLst>
  <dgm:cxnLst>
    <dgm:cxn modelId="{4286CE08-4E5C-4DDF-AEE5-B40095848793}" type="presOf" srcId="{5A7D223E-F679-4050-9D87-6E6D68B9C53A}" destId="{C0D75988-D9BD-400D-9E69-D15855D1AFCF}" srcOrd="0" destOrd="0" presId="urn:microsoft.com/office/officeart/2005/8/layout/hierarchy1"/>
    <dgm:cxn modelId="{5ADB1B09-3694-42A8-AEDF-F48CFD77D52F}" srcId="{4220FDA3-DB5A-477A-92EA-D6B30E942AF0}" destId="{E4FCA478-A600-4A4C-B66B-E515E756F332}" srcOrd="0" destOrd="0" parTransId="{0E0590B6-DDF8-4B34-AA41-990DBB64054E}" sibTransId="{D283B644-CCF1-48C0-87C7-9C3490D0126E}"/>
    <dgm:cxn modelId="{2C6D4424-35CC-44BB-89C8-9804072F0D6F}" srcId="{E4FCA478-A600-4A4C-B66B-E515E756F332}" destId="{5A7D223E-F679-4050-9D87-6E6D68B9C53A}" srcOrd="0" destOrd="0" parTransId="{AF1F9A9D-D6C3-467B-BA42-B893E281B125}" sibTransId="{0D73D48C-9BC2-4AF3-960C-470E569C90EA}"/>
    <dgm:cxn modelId="{954C4E4A-115E-4224-8542-2D93A59B67F3}" type="presOf" srcId="{E4FCA478-A600-4A4C-B66B-E515E756F332}" destId="{A4D0B232-35E1-4C47-9643-9C798AF45F6E}" srcOrd="0" destOrd="0" presId="urn:microsoft.com/office/officeart/2005/8/layout/hierarchy1"/>
    <dgm:cxn modelId="{51189C53-0BBB-4BEE-B103-1AEE13B68BD0}" type="presOf" srcId="{AF1F9A9D-D6C3-467B-BA42-B893E281B125}" destId="{980BC6F7-BA6A-437F-9006-76C74CA04B50}" srcOrd="0" destOrd="0" presId="urn:microsoft.com/office/officeart/2005/8/layout/hierarchy1"/>
    <dgm:cxn modelId="{36D246DB-58F7-417E-9934-63357A766932}" type="presOf" srcId="{4220FDA3-DB5A-477A-92EA-D6B30E942AF0}" destId="{9A385BD4-85D2-43F1-9583-58C6D7A2C9FE}" srcOrd="0" destOrd="0" presId="urn:microsoft.com/office/officeart/2005/8/layout/hierarchy1"/>
    <dgm:cxn modelId="{6A5E3009-BF11-45DF-B9F1-9BE322921B75}" type="presParOf" srcId="{9A385BD4-85D2-43F1-9583-58C6D7A2C9FE}" destId="{15465787-0B03-421B-B30C-D8652CEC2590}" srcOrd="0" destOrd="0" presId="urn:microsoft.com/office/officeart/2005/8/layout/hierarchy1"/>
    <dgm:cxn modelId="{E75CD005-20FE-463D-9F76-F1DBABF65469}" type="presParOf" srcId="{15465787-0B03-421B-B30C-D8652CEC2590}" destId="{DA4D948A-1693-4347-9C42-9DBE94F4BF15}" srcOrd="0" destOrd="0" presId="urn:microsoft.com/office/officeart/2005/8/layout/hierarchy1"/>
    <dgm:cxn modelId="{6912B6D1-74BA-49CF-98DC-76C8394E9ABC}" type="presParOf" srcId="{DA4D948A-1693-4347-9C42-9DBE94F4BF15}" destId="{D8DFF8D7-5006-45FD-96ED-8470D352348C}" srcOrd="0" destOrd="0" presId="urn:microsoft.com/office/officeart/2005/8/layout/hierarchy1"/>
    <dgm:cxn modelId="{D979990D-B94D-44A2-8368-19CED5275186}" type="presParOf" srcId="{DA4D948A-1693-4347-9C42-9DBE94F4BF15}" destId="{A4D0B232-35E1-4C47-9643-9C798AF45F6E}" srcOrd="1" destOrd="0" presId="urn:microsoft.com/office/officeart/2005/8/layout/hierarchy1"/>
    <dgm:cxn modelId="{1C7F57BB-FD3D-4036-BFFA-B5BCFB2B344F}" type="presParOf" srcId="{15465787-0B03-421B-B30C-D8652CEC2590}" destId="{0BA9D00C-6CD8-4C0E-A1E6-AC38A1BF10FD}" srcOrd="1" destOrd="0" presId="urn:microsoft.com/office/officeart/2005/8/layout/hierarchy1"/>
    <dgm:cxn modelId="{935EF280-FA5E-49CB-B435-BD43D60AEB61}" type="presParOf" srcId="{0BA9D00C-6CD8-4C0E-A1E6-AC38A1BF10FD}" destId="{980BC6F7-BA6A-437F-9006-76C74CA04B50}" srcOrd="0" destOrd="0" presId="urn:microsoft.com/office/officeart/2005/8/layout/hierarchy1"/>
    <dgm:cxn modelId="{489F06D1-8CD8-427C-9EE7-8A72A2540852}" type="presParOf" srcId="{0BA9D00C-6CD8-4C0E-A1E6-AC38A1BF10FD}" destId="{08B6048C-230D-4095-A075-C82EC6C530BA}" srcOrd="1" destOrd="0" presId="urn:microsoft.com/office/officeart/2005/8/layout/hierarchy1"/>
    <dgm:cxn modelId="{9E31AC24-6769-4414-BAC7-329D1D824BDB}" type="presParOf" srcId="{08B6048C-230D-4095-A075-C82EC6C530BA}" destId="{D02691A6-DFE2-4B42-9A3C-3624EE771E10}" srcOrd="0" destOrd="0" presId="urn:microsoft.com/office/officeart/2005/8/layout/hierarchy1"/>
    <dgm:cxn modelId="{EF4175E5-4CA1-4EA4-AB14-2FBA9684C9AE}" type="presParOf" srcId="{D02691A6-DFE2-4B42-9A3C-3624EE771E10}" destId="{6C117D7C-0B31-440A-A5D2-3E18114CC3B8}" srcOrd="0" destOrd="0" presId="urn:microsoft.com/office/officeart/2005/8/layout/hierarchy1"/>
    <dgm:cxn modelId="{4A52BC0E-5D59-46DD-83B7-4FB62AA1868E}" type="presParOf" srcId="{D02691A6-DFE2-4B42-9A3C-3624EE771E10}" destId="{C0D75988-D9BD-400D-9E69-D15855D1AFCF}" srcOrd="1" destOrd="0" presId="urn:microsoft.com/office/officeart/2005/8/layout/hierarchy1"/>
    <dgm:cxn modelId="{5F9005E9-772A-4649-B81F-00DED550AD50}" type="presParOf" srcId="{08B6048C-230D-4095-A075-C82EC6C530BA}" destId="{CB65E017-16E1-42E7-9A19-8941B6563AD1}"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5A88335-3DCC-4566-8139-24A6108CB7DA}" type="doc">
      <dgm:prSet loTypeId="urn:microsoft.com/office/officeart/2005/8/layout/orgChart1" loCatId="hierarchy" qsTypeId="urn:microsoft.com/office/officeart/2005/8/quickstyle/simple3" qsCatId="simple" csTypeId="urn:microsoft.com/office/officeart/2005/8/colors/colorful3" csCatId="colorful" phldr="1"/>
      <dgm:spPr/>
      <dgm:t>
        <a:bodyPr/>
        <a:lstStyle/>
        <a:p>
          <a:pPr rtl="1"/>
          <a:endParaRPr lang="ar-EG"/>
        </a:p>
      </dgm:t>
    </dgm:pt>
    <dgm:pt modelId="{571A4333-9E4D-4762-A66B-D724AD6FE431}">
      <dgm:prSet phldrT="[نص]" custT="1"/>
      <dgm:spPr/>
      <dgm:t>
        <a:bodyPr/>
        <a:lstStyle/>
        <a:p>
          <a:pPr rtl="1">
            <a:buNone/>
          </a:pPr>
          <a:r>
            <a:rPr lang="ar-EG" sz="3600" b="1" dirty="0"/>
            <a:t>طريقة تعيين المصفي</a:t>
          </a:r>
        </a:p>
      </dgm:t>
    </dgm:pt>
    <dgm:pt modelId="{985E7865-6923-4B7C-941A-5EBC5C6E6EA3}" type="parTrans" cxnId="{6EF94CC2-BFAC-4B14-B1E8-2C9773349154}">
      <dgm:prSet/>
      <dgm:spPr/>
      <dgm:t>
        <a:bodyPr/>
        <a:lstStyle/>
        <a:p>
          <a:pPr rtl="1"/>
          <a:endParaRPr lang="ar-EG"/>
        </a:p>
      </dgm:t>
    </dgm:pt>
    <dgm:pt modelId="{FDDDBF12-940B-44C4-B96F-E26A3CF3809B}" type="sibTrans" cxnId="{6EF94CC2-BFAC-4B14-B1E8-2C9773349154}">
      <dgm:prSet/>
      <dgm:spPr/>
      <dgm:t>
        <a:bodyPr/>
        <a:lstStyle/>
        <a:p>
          <a:pPr rtl="1"/>
          <a:endParaRPr lang="ar-EG"/>
        </a:p>
      </dgm:t>
    </dgm:pt>
    <dgm:pt modelId="{CCDD6CD1-353E-455D-8811-8DA18F5DC0D8}" type="asst">
      <dgm:prSet phldrT="[نص]" phldr="0" custT="1"/>
      <dgm:spPr/>
      <dgm:t>
        <a:bodyPr/>
        <a:lstStyle/>
        <a:p>
          <a:pPr rtl="1"/>
          <a:r>
            <a:rPr lang="ar-EG" sz="3200" b="1" dirty="0"/>
            <a:t>بقرار صادر عن </a:t>
          </a:r>
          <a:r>
            <a:rPr lang="ar-EG" sz="3200" b="1" dirty="0">
              <a:highlight>
                <a:srgbClr val="FFFF00"/>
              </a:highlight>
            </a:rPr>
            <a:t>أغلبية الشركاء </a:t>
          </a:r>
          <a:r>
            <a:rPr lang="ar-EG" sz="3200" b="1" dirty="0"/>
            <a:t>أو </a:t>
          </a:r>
          <a:r>
            <a:rPr lang="ar-EG" sz="3200" b="1" dirty="0">
              <a:highlight>
                <a:srgbClr val="FFFF00"/>
              </a:highlight>
            </a:rPr>
            <a:t>عن الهيئة العامة</a:t>
          </a:r>
        </a:p>
      </dgm:t>
    </dgm:pt>
    <dgm:pt modelId="{4D9D126A-27BE-4163-9E34-D819AF6B9B59}" type="parTrans" cxnId="{3081426B-2EF2-4AF9-9A11-C7EE87A0E1AC}">
      <dgm:prSet/>
      <dgm:spPr/>
      <dgm:t>
        <a:bodyPr/>
        <a:lstStyle/>
        <a:p>
          <a:pPr rtl="1"/>
          <a:endParaRPr lang="ar-EG"/>
        </a:p>
      </dgm:t>
    </dgm:pt>
    <dgm:pt modelId="{DD203AB6-4877-4A9D-AE33-BD7F4148B215}" type="sibTrans" cxnId="{3081426B-2EF2-4AF9-9A11-C7EE87A0E1AC}">
      <dgm:prSet/>
      <dgm:spPr/>
      <dgm:t>
        <a:bodyPr/>
        <a:lstStyle/>
        <a:p>
          <a:pPr rtl="1"/>
          <a:endParaRPr lang="ar-EG"/>
        </a:p>
      </dgm:t>
    </dgm:pt>
    <dgm:pt modelId="{BB4C68FE-15E5-4A2C-BC07-EA730BDB0CF8}" type="asst">
      <dgm:prSet custT="1"/>
      <dgm:spPr/>
      <dgm:t>
        <a:bodyPr/>
        <a:lstStyle/>
        <a:p>
          <a:pPr rtl="1"/>
          <a:r>
            <a:rPr lang="ar-EG" sz="3200" b="1" dirty="0"/>
            <a:t>بوجب </a:t>
          </a:r>
          <a:r>
            <a:rPr lang="ar-EG" sz="3200" b="1" dirty="0">
              <a:highlight>
                <a:srgbClr val="FFFF00"/>
              </a:highlight>
            </a:rPr>
            <a:t>عقد الشركة </a:t>
          </a:r>
          <a:endParaRPr lang="ar-EG" sz="3200" b="1" dirty="0">
            <a:solidFill>
              <a:schemeClr val="tx1">
                <a:lumMod val="95000"/>
                <a:lumOff val="5000"/>
              </a:schemeClr>
            </a:solidFill>
            <a:highlight>
              <a:srgbClr val="FFFF00"/>
            </a:highlight>
          </a:endParaRPr>
        </a:p>
      </dgm:t>
    </dgm:pt>
    <dgm:pt modelId="{6EAB895F-1E65-4D4A-ADF7-DD4922A56A91}" type="parTrans" cxnId="{60CEF4CB-9752-4FEA-9AB7-030E1C18A65F}">
      <dgm:prSet/>
      <dgm:spPr/>
      <dgm:t>
        <a:bodyPr/>
        <a:lstStyle/>
        <a:p>
          <a:pPr rtl="1"/>
          <a:endParaRPr lang="ar-EG"/>
        </a:p>
      </dgm:t>
    </dgm:pt>
    <dgm:pt modelId="{A4F995C0-BF44-44A5-8D54-1398C808EDBD}" type="sibTrans" cxnId="{60CEF4CB-9752-4FEA-9AB7-030E1C18A65F}">
      <dgm:prSet/>
      <dgm:spPr/>
      <dgm:t>
        <a:bodyPr/>
        <a:lstStyle/>
        <a:p>
          <a:pPr rtl="1"/>
          <a:endParaRPr lang="ar-EG"/>
        </a:p>
      </dgm:t>
    </dgm:pt>
    <dgm:pt modelId="{D3939427-6238-4512-A5C5-EBE5DE26F987}">
      <dgm:prSet/>
      <dgm:spPr/>
      <dgm:t>
        <a:bodyPr/>
        <a:lstStyle/>
        <a:p>
          <a:pPr rtl="1">
            <a:buNone/>
          </a:pPr>
          <a:r>
            <a:rPr lang="ar-EG" b="1" dirty="0"/>
            <a:t>إذا كانت </a:t>
          </a:r>
          <a:r>
            <a:rPr lang="ar-EG" b="1" dirty="0">
              <a:highlight>
                <a:srgbClr val="FFFF00"/>
              </a:highlight>
            </a:rPr>
            <a:t>الشركة</a:t>
          </a:r>
          <a:r>
            <a:rPr lang="ar-EG" b="1" dirty="0"/>
            <a:t> </a:t>
          </a:r>
          <a:r>
            <a:rPr lang="ar-EG" b="1" dirty="0">
              <a:highlight>
                <a:srgbClr val="FFFF00"/>
              </a:highlight>
            </a:rPr>
            <a:t>باطلة</a:t>
          </a:r>
          <a:r>
            <a:rPr lang="ar-EG" b="1" dirty="0"/>
            <a:t> فإن </a:t>
          </a:r>
          <a:r>
            <a:rPr lang="ar-EG" b="1" dirty="0">
              <a:highlight>
                <a:srgbClr val="00FFFF"/>
              </a:highlight>
            </a:rPr>
            <a:t>المحكمة هي التي تعين المصفي</a:t>
          </a:r>
          <a:r>
            <a:rPr lang="ar-EG" b="1" dirty="0"/>
            <a:t> وليس الشركاء.</a:t>
          </a:r>
          <a:endParaRPr lang="en-US" b="1" dirty="0"/>
        </a:p>
      </dgm:t>
    </dgm:pt>
    <dgm:pt modelId="{D0BED35D-FA70-403A-9909-456F7CD89CD3}" type="parTrans" cxnId="{16774EF7-276C-4FB9-B797-BAFDE94B3CEF}">
      <dgm:prSet/>
      <dgm:spPr/>
      <dgm:t>
        <a:bodyPr/>
        <a:lstStyle/>
        <a:p>
          <a:pPr rtl="1"/>
          <a:endParaRPr lang="ar-EG"/>
        </a:p>
      </dgm:t>
    </dgm:pt>
    <dgm:pt modelId="{584575A3-AD76-4000-9942-B9AD345389D5}" type="sibTrans" cxnId="{16774EF7-276C-4FB9-B797-BAFDE94B3CEF}">
      <dgm:prSet/>
      <dgm:spPr/>
      <dgm:t>
        <a:bodyPr/>
        <a:lstStyle/>
        <a:p>
          <a:pPr rtl="1"/>
          <a:endParaRPr lang="ar-EG"/>
        </a:p>
      </dgm:t>
    </dgm:pt>
    <dgm:pt modelId="{89315392-7CF9-4901-9A1E-F0F011913913}">
      <dgm:prSet/>
      <dgm:spPr/>
      <dgm:t>
        <a:bodyPr/>
        <a:lstStyle/>
        <a:p>
          <a:pPr rtl="1">
            <a:buNone/>
          </a:pPr>
          <a:r>
            <a:rPr lang="ar-EG" b="1" dirty="0"/>
            <a:t>وإذا كان عقد الشركة </a:t>
          </a:r>
          <a:r>
            <a:rPr lang="ar-EG" b="1" dirty="0">
              <a:highlight>
                <a:srgbClr val="FFFF00"/>
              </a:highlight>
            </a:rPr>
            <a:t>لم ينص على تعيين المصفي</a:t>
          </a:r>
          <a:r>
            <a:rPr lang="ar-EG" b="1" dirty="0"/>
            <a:t> أو المصفين، </a:t>
          </a:r>
          <a:r>
            <a:rPr lang="ar-EG" b="1" dirty="0">
              <a:highlight>
                <a:srgbClr val="00FFFF"/>
              </a:highlight>
            </a:rPr>
            <a:t>ولم يتفق الشركاء </a:t>
          </a:r>
          <a:r>
            <a:rPr lang="ar-EG" b="1" dirty="0"/>
            <a:t>على تعيينهم، </a:t>
          </a:r>
          <a:endParaRPr lang="en-US" b="1" dirty="0"/>
        </a:p>
      </dgm:t>
    </dgm:pt>
    <dgm:pt modelId="{2E7D7749-8D85-47D7-AB49-5944AF203C05}" type="parTrans" cxnId="{09902FBB-885A-4DC0-AA59-7C302D757493}">
      <dgm:prSet/>
      <dgm:spPr/>
      <dgm:t>
        <a:bodyPr/>
        <a:lstStyle/>
        <a:p>
          <a:pPr rtl="1"/>
          <a:endParaRPr lang="ar-EG"/>
        </a:p>
      </dgm:t>
    </dgm:pt>
    <dgm:pt modelId="{3A3BAC34-46E4-4925-A9CC-1F49B175F9C7}" type="sibTrans" cxnId="{09902FBB-885A-4DC0-AA59-7C302D757493}">
      <dgm:prSet/>
      <dgm:spPr/>
      <dgm:t>
        <a:bodyPr/>
        <a:lstStyle/>
        <a:p>
          <a:pPr rtl="1"/>
          <a:endParaRPr lang="ar-EG"/>
        </a:p>
      </dgm:t>
    </dgm:pt>
    <dgm:pt modelId="{53A43BE7-EC96-42CB-95D0-FFEB7EF6E4B2}">
      <dgm:prSet/>
      <dgm:spPr/>
      <dgm:t>
        <a:bodyPr/>
        <a:lstStyle/>
        <a:p>
          <a:pPr rtl="1"/>
          <a:r>
            <a:rPr lang="ar-EG" b="1" dirty="0">
              <a:highlight>
                <a:srgbClr val="FFFF00"/>
              </a:highlight>
            </a:rPr>
            <a:t>تولت المحكمة </a:t>
          </a:r>
          <a:r>
            <a:rPr lang="ar-EG" b="1" dirty="0"/>
            <a:t>– التي يكون مركز الشركة موجوداً في دائرتها- تعيين المصفي بناء على </a:t>
          </a:r>
          <a:r>
            <a:rPr lang="ar-EG" b="1" dirty="0">
              <a:highlight>
                <a:srgbClr val="00FFFF"/>
              </a:highlight>
            </a:rPr>
            <a:t>طلب أحد الشركاء </a:t>
          </a:r>
          <a:r>
            <a:rPr lang="ar-EG" b="1" dirty="0"/>
            <a:t>أو </a:t>
          </a:r>
          <a:r>
            <a:rPr lang="ar-EG" b="1" dirty="0">
              <a:highlight>
                <a:srgbClr val="00FFFF"/>
              </a:highlight>
            </a:rPr>
            <a:t>من قبل المحكمة التي قضت بحل الشركة</a:t>
          </a:r>
          <a:r>
            <a:rPr lang="ar-EG" b="1" dirty="0"/>
            <a:t>.</a:t>
          </a:r>
        </a:p>
      </dgm:t>
    </dgm:pt>
    <dgm:pt modelId="{E0C6748D-3A5F-4F1A-AD3D-C9F7EB8C9CA5}" type="parTrans" cxnId="{6BF72AB7-0189-497F-BE0B-1D0FD3A1ED75}">
      <dgm:prSet/>
      <dgm:spPr/>
      <dgm:t>
        <a:bodyPr/>
        <a:lstStyle/>
        <a:p>
          <a:pPr rtl="1"/>
          <a:endParaRPr lang="ar-EG"/>
        </a:p>
      </dgm:t>
    </dgm:pt>
    <dgm:pt modelId="{8286A280-815F-49B6-9C29-4C670AF2CA96}" type="sibTrans" cxnId="{6BF72AB7-0189-497F-BE0B-1D0FD3A1ED75}">
      <dgm:prSet/>
      <dgm:spPr/>
      <dgm:t>
        <a:bodyPr/>
        <a:lstStyle/>
        <a:p>
          <a:pPr rtl="1"/>
          <a:endParaRPr lang="ar-EG"/>
        </a:p>
      </dgm:t>
    </dgm:pt>
    <dgm:pt modelId="{3F65A847-AE1C-4678-A970-9EB899C81F3F}">
      <dgm:prSet/>
      <dgm:spPr/>
      <dgm:t>
        <a:bodyPr/>
        <a:lstStyle/>
        <a:p>
          <a:pPr rtl="1">
            <a:buNone/>
          </a:pPr>
          <a:r>
            <a:rPr lang="ar-EG" b="1" dirty="0"/>
            <a:t>وحرية أغلبية الشركاء في تعيين المصفي مطلقة، </a:t>
          </a:r>
          <a:r>
            <a:rPr lang="ar-EG" b="1" dirty="0">
              <a:highlight>
                <a:srgbClr val="00FFFF"/>
              </a:highlight>
            </a:rPr>
            <a:t>فقد يتم تعيينه في عقد الشركة سواء بالاسم أو بالصفة</a:t>
          </a:r>
          <a:r>
            <a:rPr lang="ar-EG" b="1" dirty="0"/>
            <a:t>، أو في اتفاق </a:t>
          </a:r>
          <a:r>
            <a:rPr lang="ar-EG" b="1" dirty="0">
              <a:highlight>
                <a:srgbClr val="00FFFF"/>
              </a:highlight>
            </a:rPr>
            <a:t>لاحق</a:t>
          </a:r>
          <a:r>
            <a:rPr lang="ar-EG" b="1" dirty="0"/>
            <a:t> لحل الشركة. وفي حالة وجود هذا الاتفاق السابق أو اللاحق على دخول الشركة مرحلة التصفية فإن أحكامه هي التي تطبق.</a:t>
          </a:r>
          <a:endParaRPr lang="en-US" b="1" dirty="0"/>
        </a:p>
      </dgm:t>
    </dgm:pt>
    <dgm:pt modelId="{B102972B-B303-42EB-A87A-E6B2CF7EB4A6}" type="parTrans" cxnId="{A16757C0-7B93-4A13-920E-5C5C8B1B7804}">
      <dgm:prSet/>
      <dgm:spPr/>
      <dgm:t>
        <a:bodyPr/>
        <a:lstStyle/>
        <a:p>
          <a:pPr rtl="1"/>
          <a:endParaRPr lang="ar-EG"/>
        </a:p>
      </dgm:t>
    </dgm:pt>
    <dgm:pt modelId="{F0050130-6783-4488-9D36-5CA8C4AAFE76}" type="sibTrans" cxnId="{A16757C0-7B93-4A13-920E-5C5C8B1B7804}">
      <dgm:prSet/>
      <dgm:spPr/>
      <dgm:t>
        <a:bodyPr/>
        <a:lstStyle/>
        <a:p>
          <a:pPr rtl="1"/>
          <a:endParaRPr lang="ar-EG"/>
        </a:p>
      </dgm:t>
    </dgm:pt>
    <dgm:pt modelId="{B1A7F081-FBA7-4DFD-956F-AAA4F1A60567}" type="pres">
      <dgm:prSet presAssocID="{25A88335-3DCC-4566-8139-24A6108CB7DA}" presName="hierChild1" presStyleCnt="0">
        <dgm:presLayoutVars>
          <dgm:orgChart val="1"/>
          <dgm:chPref val="1"/>
          <dgm:dir/>
          <dgm:animOne val="branch"/>
          <dgm:animLvl val="lvl"/>
          <dgm:resizeHandles/>
        </dgm:presLayoutVars>
      </dgm:prSet>
      <dgm:spPr/>
    </dgm:pt>
    <dgm:pt modelId="{E8634511-4C9E-4D70-8426-DF6C7BB9F97D}" type="pres">
      <dgm:prSet presAssocID="{571A4333-9E4D-4762-A66B-D724AD6FE431}" presName="hierRoot1" presStyleCnt="0">
        <dgm:presLayoutVars>
          <dgm:hierBranch val="init"/>
        </dgm:presLayoutVars>
      </dgm:prSet>
      <dgm:spPr/>
    </dgm:pt>
    <dgm:pt modelId="{76347303-AA4C-4202-9636-8CBF3EE32472}" type="pres">
      <dgm:prSet presAssocID="{571A4333-9E4D-4762-A66B-D724AD6FE431}" presName="rootComposite1" presStyleCnt="0"/>
      <dgm:spPr/>
    </dgm:pt>
    <dgm:pt modelId="{4B509A73-B542-4166-A123-2A48800FB8C6}" type="pres">
      <dgm:prSet presAssocID="{571A4333-9E4D-4762-A66B-D724AD6FE431}" presName="rootText1" presStyleLbl="node0" presStyleIdx="0" presStyleCnt="1" custScaleX="371333" custScaleY="54526" custLinFactNeighborX="-7921" custLinFactNeighborY="-27997">
        <dgm:presLayoutVars>
          <dgm:chPref val="3"/>
        </dgm:presLayoutVars>
      </dgm:prSet>
      <dgm:spPr/>
    </dgm:pt>
    <dgm:pt modelId="{175D20F2-FF85-4F1F-ACBD-22E1D37BF860}" type="pres">
      <dgm:prSet presAssocID="{571A4333-9E4D-4762-A66B-D724AD6FE431}" presName="rootConnector1" presStyleLbl="node1" presStyleIdx="0" presStyleCnt="0"/>
      <dgm:spPr/>
    </dgm:pt>
    <dgm:pt modelId="{9DF3DF77-42EC-4BDE-9FD7-69F6480BE4A6}" type="pres">
      <dgm:prSet presAssocID="{571A4333-9E4D-4762-A66B-D724AD6FE431}" presName="hierChild2" presStyleCnt="0"/>
      <dgm:spPr/>
    </dgm:pt>
    <dgm:pt modelId="{F9E4F714-566D-49F1-A514-FD923291C754}" type="pres">
      <dgm:prSet presAssocID="{D0BED35D-FA70-403A-9909-456F7CD89CD3}" presName="Name37" presStyleLbl="parChTrans1D2" presStyleIdx="0" presStyleCnt="5"/>
      <dgm:spPr/>
    </dgm:pt>
    <dgm:pt modelId="{BB7CC99D-96A6-43C3-B839-A0128F98D500}" type="pres">
      <dgm:prSet presAssocID="{D3939427-6238-4512-A5C5-EBE5DE26F987}" presName="hierRoot2" presStyleCnt="0">
        <dgm:presLayoutVars>
          <dgm:hierBranch val="init"/>
        </dgm:presLayoutVars>
      </dgm:prSet>
      <dgm:spPr/>
    </dgm:pt>
    <dgm:pt modelId="{2FBF7FC3-386A-42B3-AB6C-3932136E980D}" type="pres">
      <dgm:prSet presAssocID="{D3939427-6238-4512-A5C5-EBE5DE26F987}" presName="rootComposite" presStyleCnt="0"/>
      <dgm:spPr/>
    </dgm:pt>
    <dgm:pt modelId="{A09BF133-35B2-4FB6-9278-B12F23E17A42}" type="pres">
      <dgm:prSet presAssocID="{D3939427-6238-4512-A5C5-EBE5DE26F987}" presName="rootText" presStyleLbl="node2" presStyleIdx="0" presStyleCnt="3" custScaleY="298562">
        <dgm:presLayoutVars>
          <dgm:chPref val="3"/>
        </dgm:presLayoutVars>
      </dgm:prSet>
      <dgm:spPr/>
    </dgm:pt>
    <dgm:pt modelId="{1D5109BD-091D-475E-99D8-92D0A5BFD06C}" type="pres">
      <dgm:prSet presAssocID="{D3939427-6238-4512-A5C5-EBE5DE26F987}" presName="rootConnector" presStyleLbl="node2" presStyleIdx="0" presStyleCnt="3"/>
      <dgm:spPr/>
    </dgm:pt>
    <dgm:pt modelId="{6D4CEE80-EC94-485A-857A-092E32CE2A07}" type="pres">
      <dgm:prSet presAssocID="{D3939427-6238-4512-A5C5-EBE5DE26F987}" presName="hierChild4" presStyleCnt="0"/>
      <dgm:spPr/>
    </dgm:pt>
    <dgm:pt modelId="{B7BFCF1B-58DE-4F84-9A24-33CE7E8389B6}" type="pres">
      <dgm:prSet presAssocID="{D3939427-6238-4512-A5C5-EBE5DE26F987}" presName="hierChild5" presStyleCnt="0"/>
      <dgm:spPr/>
    </dgm:pt>
    <dgm:pt modelId="{FB5C34C9-938D-4D5D-8241-7D56519F1B69}" type="pres">
      <dgm:prSet presAssocID="{2E7D7749-8D85-47D7-AB49-5944AF203C05}" presName="Name37" presStyleLbl="parChTrans1D2" presStyleIdx="1" presStyleCnt="5"/>
      <dgm:spPr/>
    </dgm:pt>
    <dgm:pt modelId="{7C9C894C-ED0E-4F4A-A620-73A0F4B87CD9}" type="pres">
      <dgm:prSet presAssocID="{89315392-7CF9-4901-9A1E-F0F011913913}" presName="hierRoot2" presStyleCnt="0">
        <dgm:presLayoutVars>
          <dgm:hierBranch val="init"/>
        </dgm:presLayoutVars>
      </dgm:prSet>
      <dgm:spPr/>
    </dgm:pt>
    <dgm:pt modelId="{DE3BC533-BCCA-490F-A052-A92D48833A9B}" type="pres">
      <dgm:prSet presAssocID="{89315392-7CF9-4901-9A1E-F0F011913913}" presName="rootComposite" presStyleCnt="0"/>
      <dgm:spPr/>
    </dgm:pt>
    <dgm:pt modelId="{1A67F196-AAB8-461F-9628-066CF56722C2}" type="pres">
      <dgm:prSet presAssocID="{89315392-7CF9-4901-9A1E-F0F011913913}" presName="rootText" presStyleLbl="node2" presStyleIdx="1" presStyleCnt="3" custScaleX="118507" custScaleY="207723">
        <dgm:presLayoutVars>
          <dgm:chPref val="3"/>
        </dgm:presLayoutVars>
      </dgm:prSet>
      <dgm:spPr/>
    </dgm:pt>
    <dgm:pt modelId="{00899F89-E3E0-4A54-B590-15F40205C428}" type="pres">
      <dgm:prSet presAssocID="{89315392-7CF9-4901-9A1E-F0F011913913}" presName="rootConnector" presStyleLbl="node2" presStyleIdx="1" presStyleCnt="3"/>
      <dgm:spPr/>
    </dgm:pt>
    <dgm:pt modelId="{2BC75154-A5CF-4DC1-8A2C-62084A44C6CB}" type="pres">
      <dgm:prSet presAssocID="{89315392-7CF9-4901-9A1E-F0F011913913}" presName="hierChild4" presStyleCnt="0"/>
      <dgm:spPr/>
    </dgm:pt>
    <dgm:pt modelId="{2CC4B4F1-EEC2-4D7A-B8E4-8C8851938A0F}" type="pres">
      <dgm:prSet presAssocID="{E0C6748D-3A5F-4F1A-AD3D-C9F7EB8C9CA5}" presName="Name37" presStyleLbl="parChTrans1D3" presStyleIdx="0" presStyleCnt="1"/>
      <dgm:spPr/>
    </dgm:pt>
    <dgm:pt modelId="{2BCF2B8E-60E7-4687-A804-C12565466DF9}" type="pres">
      <dgm:prSet presAssocID="{53A43BE7-EC96-42CB-95D0-FFEB7EF6E4B2}" presName="hierRoot2" presStyleCnt="0">
        <dgm:presLayoutVars>
          <dgm:hierBranch val="init"/>
        </dgm:presLayoutVars>
      </dgm:prSet>
      <dgm:spPr/>
    </dgm:pt>
    <dgm:pt modelId="{6B93AA1B-FD93-4BD1-87ED-2801F7F50085}" type="pres">
      <dgm:prSet presAssocID="{53A43BE7-EC96-42CB-95D0-FFEB7EF6E4B2}" presName="rootComposite" presStyleCnt="0"/>
      <dgm:spPr/>
    </dgm:pt>
    <dgm:pt modelId="{B2FA80B0-47E4-4FB4-90ED-C4D3B0E78D7D}" type="pres">
      <dgm:prSet presAssocID="{53A43BE7-EC96-42CB-95D0-FFEB7EF6E4B2}" presName="rootText" presStyleLbl="node3" presStyleIdx="0" presStyleCnt="1" custScaleX="280447">
        <dgm:presLayoutVars>
          <dgm:chPref val="3"/>
        </dgm:presLayoutVars>
      </dgm:prSet>
      <dgm:spPr/>
    </dgm:pt>
    <dgm:pt modelId="{7C9CD363-1D68-44B0-9500-E564759637D1}" type="pres">
      <dgm:prSet presAssocID="{53A43BE7-EC96-42CB-95D0-FFEB7EF6E4B2}" presName="rootConnector" presStyleLbl="node3" presStyleIdx="0" presStyleCnt="1"/>
      <dgm:spPr/>
    </dgm:pt>
    <dgm:pt modelId="{F331BF32-C300-48EF-8071-B63159A45C74}" type="pres">
      <dgm:prSet presAssocID="{53A43BE7-EC96-42CB-95D0-FFEB7EF6E4B2}" presName="hierChild4" presStyleCnt="0"/>
      <dgm:spPr/>
    </dgm:pt>
    <dgm:pt modelId="{D88E196A-5D4B-4040-B65F-7A6048DC1E52}" type="pres">
      <dgm:prSet presAssocID="{53A43BE7-EC96-42CB-95D0-FFEB7EF6E4B2}" presName="hierChild5" presStyleCnt="0"/>
      <dgm:spPr/>
    </dgm:pt>
    <dgm:pt modelId="{F7FBE8E5-988F-4AB0-B07B-CE9D2E7F6865}" type="pres">
      <dgm:prSet presAssocID="{89315392-7CF9-4901-9A1E-F0F011913913}" presName="hierChild5" presStyleCnt="0"/>
      <dgm:spPr/>
    </dgm:pt>
    <dgm:pt modelId="{0C9D36A9-20D7-48BD-BED0-0E2DA4CFD48E}" type="pres">
      <dgm:prSet presAssocID="{B102972B-B303-42EB-A87A-E6B2CF7EB4A6}" presName="Name37" presStyleLbl="parChTrans1D2" presStyleIdx="2" presStyleCnt="5"/>
      <dgm:spPr/>
    </dgm:pt>
    <dgm:pt modelId="{C666CF5C-4A10-4B69-86B3-EEE068816ABE}" type="pres">
      <dgm:prSet presAssocID="{3F65A847-AE1C-4678-A970-9EB899C81F3F}" presName="hierRoot2" presStyleCnt="0">
        <dgm:presLayoutVars>
          <dgm:hierBranch val="init"/>
        </dgm:presLayoutVars>
      </dgm:prSet>
      <dgm:spPr/>
    </dgm:pt>
    <dgm:pt modelId="{00DBC3F0-B55A-4188-9800-45ADE9A4CB98}" type="pres">
      <dgm:prSet presAssocID="{3F65A847-AE1C-4678-A970-9EB899C81F3F}" presName="rootComposite" presStyleCnt="0"/>
      <dgm:spPr/>
    </dgm:pt>
    <dgm:pt modelId="{0AA009F4-9C6D-452E-8B4C-CCF59F3CB083}" type="pres">
      <dgm:prSet presAssocID="{3F65A847-AE1C-4678-A970-9EB899C81F3F}" presName="rootText" presStyleLbl="node2" presStyleIdx="2" presStyleCnt="3" custScaleX="215646" custScaleY="217065">
        <dgm:presLayoutVars>
          <dgm:chPref val="3"/>
        </dgm:presLayoutVars>
      </dgm:prSet>
      <dgm:spPr/>
    </dgm:pt>
    <dgm:pt modelId="{E107144D-9846-408A-ACB2-B946A8B3EC78}" type="pres">
      <dgm:prSet presAssocID="{3F65A847-AE1C-4678-A970-9EB899C81F3F}" presName="rootConnector" presStyleLbl="node2" presStyleIdx="2" presStyleCnt="3"/>
      <dgm:spPr/>
    </dgm:pt>
    <dgm:pt modelId="{D33A65CB-1ED5-4E0D-8FFD-D94D2AC440FD}" type="pres">
      <dgm:prSet presAssocID="{3F65A847-AE1C-4678-A970-9EB899C81F3F}" presName="hierChild4" presStyleCnt="0"/>
      <dgm:spPr/>
    </dgm:pt>
    <dgm:pt modelId="{851F335D-9013-4A53-8AA4-BE41AA8C9327}" type="pres">
      <dgm:prSet presAssocID="{3F65A847-AE1C-4678-A970-9EB899C81F3F}" presName="hierChild5" presStyleCnt="0"/>
      <dgm:spPr/>
    </dgm:pt>
    <dgm:pt modelId="{2A05B014-9714-4073-9C87-68D5FD360711}" type="pres">
      <dgm:prSet presAssocID="{571A4333-9E4D-4762-A66B-D724AD6FE431}" presName="hierChild3" presStyleCnt="0"/>
      <dgm:spPr/>
    </dgm:pt>
    <dgm:pt modelId="{95017D6C-E07D-4E3F-A52A-5F89122E0667}" type="pres">
      <dgm:prSet presAssocID="{4D9D126A-27BE-4163-9E34-D819AF6B9B59}" presName="Name111" presStyleLbl="parChTrans1D2" presStyleIdx="3" presStyleCnt="5"/>
      <dgm:spPr/>
    </dgm:pt>
    <dgm:pt modelId="{ED17381A-CCD0-4AD2-8F35-314D806535CA}" type="pres">
      <dgm:prSet presAssocID="{CCDD6CD1-353E-455D-8811-8DA18F5DC0D8}" presName="hierRoot3" presStyleCnt="0">
        <dgm:presLayoutVars>
          <dgm:hierBranch val="init"/>
        </dgm:presLayoutVars>
      </dgm:prSet>
      <dgm:spPr/>
    </dgm:pt>
    <dgm:pt modelId="{FD64513B-C6F7-4E17-A521-39441FF26174}" type="pres">
      <dgm:prSet presAssocID="{CCDD6CD1-353E-455D-8811-8DA18F5DC0D8}" presName="rootComposite3" presStyleCnt="0"/>
      <dgm:spPr/>
    </dgm:pt>
    <dgm:pt modelId="{3BC71A64-FA4F-487D-ABC5-D85E9902E5F6}" type="pres">
      <dgm:prSet presAssocID="{CCDD6CD1-353E-455D-8811-8DA18F5DC0D8}" presName="rootText3" presStyleLbl="asst1" presStyleIdx="0" presStyleCnt="2" custScaleX="225596" custScaleY="106054">
        <dgm:presLayoutVars>
          <dgm:chPref val="3"/>
        </dgm:presLayoutVars>
      </dgm:prSet>
      <dgm:spPr/>
    </dgm:pt>
    <dgm:pt modelId="{38C6B487-23DA-4BDB-A87A-230E69DFA1CB}" type="pres">
      <dgm:prSet presAssocID="{CCDD6CD1-353E-455D-8811-8DA18F5DC0D8}" presName="rootConnector3" presStyleLbl="asst1" presStyleIdx="0" presStyleCnt="2"/>
      <dgm:spPr/>
    </dgm:pt>
    <dgm:pt modelId="{55D44177-140B-424C-A525-C70DE18C8332}" type="pres">
      <dgm:prSet presAssocID="{CCDD6CD1-353E-455D-8811-8DA18F5DC0D8}" presName="hierChild6" presStyleCnt="0"/>
      <dgm:spPr/>
    </dgm:pt>
    <dgm:pt modelId="{E968A48A-A2F6-467D-A60A-5075CC300E49}" type="pres">
      <dgm:prSet presAssocID="{CCDD6CD1-353E-455D-8811-8DA18F5DC0D8}" presName="hierChild7" presStyleCnt="0"/>
      <dgm:spPr/>
    </dgm:pt>
    <dgm:pt modelId="{279BAC83-ABB6-432A-800C-D93CE4D49A61}" type="pres">
      <dgm:prSet presAssocID="{6EAB895F-1E65-4D4A-ADF7-DD4922A56A91}" presName="Name111" presStyleLbl="parChTrans1D2" presStyleIdx="4" presStyleCnt="5"/>
      <dgm:spPr/>
    </dgm:pt>
    <dgm:pt modelId="{64F02CC0-6BE0-4321-BA8A-D7A9AB226940}" type="pres">
      <dgm:prSet presAssocID="{BB4C68FE-15E5-4A2C-BC07-EA730BDB0CF8}" presName="hierRoot3" presStyleCnt="0">
        <dgm:presLayoutVars>
          <dgm:hierBranch val="init"/>
        </dgm:presLayoutVars>
      </dgm:prSet>
      <dgm:spPr/>
    </dgm:pt>
    <dgm:pt modelId="{CC8BDED0-6950-432C-8AE0-1C8130012995}" type="pres">
      <dgm:prSet presAssocID="{BB4C68FE-15E5-4A2C-BC07-EA730BDB0CF8}" presName="rootComposite3" presStyleCnt="0"/>
      <dgm:spPr/>
    </dgm:pt>
    <dgm:pt modelId="{AF15EBF3-BF21-4939-8BC3-BE598BCF91CB}" type="pres">
      <dgm:prSet presAssocID="{BB4C68FE-15E5-4A2C-BC07-EA730BDB0CF8}" presName="rootText3" presStyleLbl="asst1" presStyleIdx="1" presStyleCnt="2" custScaleX="243348" custScaleY="101206">
        <dgm:presLayoutVars>
          <dgm:chPref val="3"/>
        </dgm:presLayoutVars>
      </dgm:prSet>
      <dgm:spPr/>
    </dgm:pt>
    <dgm:pt modelId="{485841F7-DE73-4912-8C50-9F31514B77AE}" type="pres">
      <dgm:prSet presAssocID="{BB4C68FE-15E5-4A2C-BC07-EA730BDB0CF8}" presName="rootConnector3" presStyleLbl="asst1" presStyleIdx="1" presStyleCnt="2"/>
      <dgm:spPr/>
    </dgm:pt>
    <dgm:pt modelId="{ECC1FA1B-322C-442A-AACC-B834C8C3BEA0}" type="pres">
      <dgm:prSet presAssocID="{BB4C68FE-15E5-4A2C-BC07-EA730BDB0CF8}" presName="hierChild6" presStyleCnt="0"/>
      <dgm:spPr/>
    </dgm:pt>
    <dgm:pt modelId="{6F9D859D-6CCE-4E3E-A7AF-DCFE8DC923C9}" type="pres">
      <dgm:prSet presAssocID="{BB4C68FE-15E5-4A2C-BC07-EA730BDB0CF8}" presName="hierChild7" presStyleCnt="0"/>
      <dgm:spPr/>
    </dgm:pt>
  </dgm:ptLst>
  <dgm:cxnLst>
    <dgm:cxn modelId="{AAD9CB04-0C97-427F-89AE-E48CC3048219}" type="presOf" srcId="{E0C6748D-3A5F-4F1A-AD3D-C9F7EB8C9CA5}" destId="{2CC4B4F1-EEC2-4D7A-B8E4-8C8851938A0F}" srcOrd="0" destOrd="0" presId="urn:microsoft.com/office/officeart/2005/8/layout/orgChart1"/>
    <dgm:cxn modelId="{B8EAA711-2CF3-4C3C-87BC-03CD4C84B988}" type="presOf" srcId="{D3939427-6238-4512-A5C5-EBE5DE26F987}" destId="{A09BF133-35B2-4FB6-9278-B12F23E17A42}" srcOrd="0" destOrd="0" presId="urn:microsoft.com/office/officeart/2005/8/layout/orgChart1"/>
    <dgm:cxn modelId="{75917F1E-7FBE-4C86-BF43-ADBA80729D65}" type="presOf" srcId="{3F65A847-AE1C-4678-A970-9EB899C81F3F}" destId="{0AA009F4-9C6D-452E-8B4C-CCF59F3CB083}" srcOrd="0" destOrd="0" presId="urn:microsoft.com/office/officeart/2005/8/layout/orgChart1"/>
    <dgm:cxn modelId="{06B21920-519E-4139-A43F-11B8024A1484}" type="presOf" srcId="{D3939427-6238-4512-A5C5-EBE5DE26F987}" destId="{1D5109BD-091D-475E-99D8-92D0A5BFD06C}" srcOrd="1" destOrd="0" presId="urn:microsoft.com/office/officeart/2005/8/layout/orgChart1"/>
    <dgm:cxn modelId="{F23D0E2F-6957-4C0E-9632-2731AEBAE04F}" type="presOf" srcId="{53A43BE7-EC96-42CB-95D0-FFEB7EF6E4B2}" destId="{7C9CD363-1D68-44B0-9500-E564759637D1}" srcOrd="1" destOrd="0" presId="urn:microsoft.com/office/officeart/2005/8/layout/orgChart1"/>
    <dgm:cxn modelId="{3D9EC533-2FC0-4884-9101-F282FBCC275F}" type="presOf" srcId="{571A4333-9E4D-4762-A66B-D724AD6FE431}" destId="{175D20F2-FF85-4F1F-ACBD-22E1D37BF860}" srcOrd="1" destOrd="0" presId="urn:microsoft.com/office/officeart/2005/8/layout/orgChart1"/>
    <dgm:cxn modelId="{7B80AC40-76CA-4E84-8137-B5B5A4724A3C}" type="presOf" srcId="{571A4333-9E4D-4762-A66B-D724AD6FE431}" destId="{4B509A73-B542-4166-A123-2A48800FB8C6}" srcOrd="0" destOrd="0" presId="urn:microsoft.com/office/officeart/2005/8/layout/orgChart1"/>
    <dgm:cxn modelId="{42BD1566-0CA3-464D-8052-30B80F131DE2}" type="presOf" srcId="{3F65A847-AE1C-4678-A970-9EB899C81F3F}" destId="{E107144D-9846-408A-ACB2-B946A8B3EC78}" srcOrd="1" destOrd="0" presId="urn:microsoft.com/office/officeart/2005/8/layout/orgChart1"/>
    <dgm:cxn modelId="{3081426B-2EF2-4AF9-9A11-C7EE87A0E1AC}" srcId="{571A4333-9E4D-4762-A66B-D724AD6FE431}" destId="{CCDD6CD1-353E-455D-8811-8DA18F5DC0D8}" srcOrd="0" destOrd="0" parTransId="{4D9D126A-27BE-4163-9E34-D819AF6B9B59}" sibTransId="{DD203AB6-4877-4A9D-AE33-BD7F4148B215}"/>
    <dgm:cxn modelId="{CC6F7B86-815E-46CE-8CF6-AA47399D3B04}" type="presOf" srcId="{BB4C68FE-15E5-4A2C-BC07-EA730BDB0CF8}" destId="{485841F7-DE73-4912-8C50-9F31514B77AE}" srcOrd="1" destOrd="0" presId="urn:microsoft.com/office/officeart/2005/8/layout/orgChart1"/>
    <dgm:cxn modelId="{0A0B2E8E-8573-4C0C-9DEE-0F3CAA0F435E}" type="presOf" srcId="{D0BED35D-FA70-403A-9909-456F7CD89CD3}" destId="{F9E4F714-566D-49F1-A514-FD923291C754}" srcOrd="0" destOrd="0" presId="urn:microsoft.com/office/officeart/2005/8/layout/orgChart1"/>
    <dgm:cxn modelId="{4BB0EA96-A023-4A8E-A528-33FA8AD2F425}" type="presOf" srcId="{89315392-7CF9-4901-9A1E-F0F011913913}" destId="{1A67F196-AAB8-461F-9628-066CF56722C2}" srcOrd="0" destOrd="0" presId="urn:microsoft.com/office/officeart/2005/8/layout/orgChart1"/>
    <dgm:cxn modelId="{6B09E6A8-BF25-4A5C-A2D2-C9CBE6D0DC5A}" type="presOf" srcId="{B102972B-B303-42EB-A87A-E6B2CF7EB4A6}" destId="{0C9D36A9-20D7-48BD-BED0-0E2DA4CFD48E}" srcOrd="0" destOrd="0" presId="urn:microsoft.com/office/officeart/2005/8/layout/orgChart1"/>
    <dgm:cxn modelId="{5444CBAA-5096-4787-A170-54798A14658A}" type="presOf" srcId="{6EAB895F-1E65-4D4A-ADF7-DD4922A56A91}" destId="{279BAC83-ABB6-432A-800C-D93CE4D49A61}" srcOrd="0" destOrd="0" presId="urn:microsoft.com/office/officeart/2005/8/layout/orgChart1"/>
    <dgm:cxn modelId="{B2D616B3-146D-4FA6-B02F-C0373A2FE78D}" type="presOf" srcId="{25A88335-3DCC-4566-8139-24A6108CB7DA}" destId="{B1A7F081-FBA7-4DFD-956F-AAA4F1A60567}" srcOrd="0" destOrd="0" presId="urn:microsoft.com/office/officeart/2005/8/layout/orgChart1"/>
    <dgm:cxn modelId="{6BF72AB7-0189-497F-BE0B-1D0FD3A1ED75}" srcId="{89315392-7CF9-4901-9A1E-F0F011913913}" destId="{53A43BE7-EC96-42CB-95D0-FFEB7EF6E4B2}" srcOrd="0" destOrd="0" parTransId="{E0C6748D-3A5F-4F1A-AD3D-C9F7EB8C9CA5}" sibTransId="{8286A280-815F-49B6-9C29-4C670AF2CA96}"/>
    <dgm:cxn modelId="{09902FBB-885A-4DC0-AA59-7C302D757493}" srcId="{571A4333-9E4D-4762-A66B-D724AD6FE431}" destId="{89315392-7CF9-4901-9A1E-F0F011913913}" srcOrd="3" destOrd="0" parTransId="{2E7D7749-8D85-47D7-AB49-5944AF203C05}" sibTransId="{3A3BAC34-46E4-4925-A9CC-1F49B175F9C7}"/>
    <dgm:cxn modelId="{F096DEBF-999F-453A-8C27-31693789A68D}" type="presOf" srcId="{2E7D7749-8D85-47D7-AB49-5944AF203C05}" destId="{FB5C34C9-938D-4D5D-8241-7D56519F1B69}" srcOrd="0" destOrd="0" presId="urn:microsoft.com/office/officeart/2005/8/layout/orgChart1"/>
    <dgm:cxn modelId="{A16757C0-7B93-4A13-920E-5C5C8B1B7804}" srcId="{571A4333-9E4D-4762-A66B-D724AD6FE431}" destId="{3F65A847-AE1C-4678-A970-9EB899C81F3F}" srcOrd="4" destOrd="0" parTransId="{B102972B-B303-42EB-A87A-E6B2CF7EB4A6}" sibTransId="{F0050130-6783-4488-9D36-5CA8C4AAFE76}"/>
    <dgm:cxn modelId="{6EF94CC2-BFAC-4B14-B1E8-2C9773349154}" srcId="{25A88335-3DCC-4566-8139-24A6108CB7DA}" destId="{571A4333-9E4D-4762-A66B-D724AD6FE431}" srcOrd="0" destOrd="0" parTransId="{985E7865-6923-4B7C-941A-5EBC5C6E6EA3}" sibTransId="{FDDDBF12-940B-44C4-B96F-E26A3CF3809B}"/>
    <dgm:cxn modelId="{60CEF4CB-9752-4FEA-9AB7-030E1C18A65F}" srcId="{571A4333-9E4D-4762-A66B-D724AD6FE431}" destId="{BB4C68FE-15E5-4A2C-BC07-EA730BDB0CF8}" srcOrd="1" destOrd="0" parTransId="{6EAB895F-1E65-4D4A-ADF7-DD4922A56A91}" sibTransId="{A4F995C0-BF44-44A5-8D54-1398C808EDBD}"/>
    <dgm:cxn modelId="{24DC3ED0-B156-4A21-ACCF-08E9EFB35A06}" type="presOf" srcId="{BB4C68FE-15E5-4A2C-BC07-EA730BDB0CF8}" destId="{AF15EBF3-BF21-4939-8BC3-BE598BCF91CB}" srcOrd="0" destOrd="0" presId="urn:microsoft.com/office/officeart/2005/8/layout/orgChart1"/>
    <dgm:cxn modelId="{FAD197D3-C599-4802-9221-6B73BC32BA0B}" type="presOf" srcId="{53A43BE7-EC96-42CB-95D0-FFEB7EF6E4B2}" destId="{B2FA80B0-47E4-4FB4-90ED-C4D3B0E78D7D}" srcOrd="0" destOrd="0" presId="urn:microsoft.com/office/officeart/2005/8/layout/orgChart1"/>
    <dgm:cxn modelId="{CE726CE0-2A0B-420A-AB73-37CC2DB66472}" type="presOf" srcId="{4D9D126A-27BE-4163-9E34-D819AF6B9B59}" destId="{95017D6C-E07D-4E3F-A52A-5F89122E0667}" srcOrd="0" destOrd="0" presId="urn:microsoft.com/office/officeart/2005/8/layout/orgChart1"/>
    <dgm:cxn modelId="{97A374E0-B7B8-4DC1-B3D7-0D6BDE6F3EDD}" type="presOf" srcId="{CCDD6CD1-353E-455D-8811-8DA18F5DC0D8}" destId="{38C6B487-23DA-4BDB-A87A-230E69DFA1CB}" srcOrd="1" destOrd="0" presId="urn:microsoft.com/office/officeart/2005/8/layout/orgChart1"/>
    <dgm:cxn modelId="{C0D8B0E4-B73A-4A21-B2DF-52B89C337373}" type="presOf" srcId="{89315392-7CF9-4901-9A1E-F0F011913913}" destId="{00899F89-E3E0-4A54-B590-15F40205C428}" srcOrd="1" destOrd="0" presId="urn:microsoft.com/office/officeart/2005/8/layout/orgChart1"/>
    <dgm:cxn modelId="{5313E6EE-BE1D-42A7-BCD4-17AEBD64648D}" type="presOf" srcId="{CCDD6CD1-353E-455D-8811-8DA18F5DC0D8}" destId="{3BC71A64-FA4F-487D-ABC5-D85E9902E5F6}" srcOrd="0" destOrd="0" presId="urn:microsoft.com/office/officeart/2005/8/layout/orgChart1"/>
    <dgm:cxn modelId="{16774EF7-276C-4FB9-B797-BAFDE94B3CEF}" srcId="{571A4333-9E4D-4762-A66B-D724AD6FE431}" destId="{D3939427-6238-4512-A5C5-EBE5DE26F987}" srcOrd="2" destOrd="0" parTransId="{D0BED35D-FA70-403A-9909-456F7CD89CD3}" sibTransId="{584575A3-AD76-4000-9942-B9AD345389D5}"/>
    <dgm:cxn modelId="{F7BBB00A-F7B8-4CB2-94B6-86334AA847D3}" type="presParOf" srcId="{B1A7F081-FBA7-4DFD-956F-AAA4F1A60567}" destId="{E8634511-4C9E-4D70-8426-DF6C7BB9F97D}" srcOrd="0" destOrd="0" presId="urn:microsoft.com/office/officeart/2005/8/layout/orgChart1"/>
    <dgm:cxn modelId="{FE1AB4F2-05B6-4E71-B685-27BDAC226930}" type="presParOf" srcId="{E8634511-4C9E-4D70-8426-DF6C7BB9F97D}" destId="{76347303-AA4C-4202-9636-8CBF3EE32472}" srcOrd="0" destOrd="0" presId="urn:microsoft.com/office/officeart/2005/8/layout/orgChart1"/>
    <dgm:cxn modelId="{77B85035-A7A9-49D7-9439-7F17EB34E4D2}" type="presParOf" srcId="{76347303-AA4C-4202-9636-8CBF3EE32472}" destId="{4B509A73-B542-4166-A123-2A48800FB8C6}" srcOrd="0" destOrd="0" presId="urn:microsoft.com/office/officeart/2005/8/layout/orgChart1"/>
    <dgm:cxn modelId="{80123625-3851-4FBB-97E9-D2AC1E6E6648}" type="presParOf" srcId="{76347303-AA4C-4202-9636-8CBF3EE32472}" destId="{175D20F2-FF85-4F1F-ACBD-22E1D37BF860}" srcOrd="1" destOrd="0" presId="urn:microsoft.com/office/officeart/2005/8/layout/orgChart1"/>
    <dgm:cxn modelId="{38FE96FF-0331-4DF8-BD01-4628E38A1059}" type="presParOf" srcId="{E8634511-4C9E-4D70-8426-DF6C7BB9F97D}" destId="{9DF3DF77-42EC-4BDE-9FD7-69F6480BE4A6}" srcOrd="1" destOrd="0" presId="urn:microsoft.com/office/officeart/2005/8/layout/orgChart1"/>
    <dgm:cxn modelId="{EC0F1F65-6769-4C5C-AC8C-193AD5565BE3}" type="presParOf" srcId="{9DF3DF77-42EC-4BDE-9FD7-69F6480BE4A6}" destId="{F9E4F714-566D-49F1-A514-FD923291C754}" srcOrd="0" destOrd="0" presId="urn:microsoft.com/office/officeart/2005/8/layout/orgChart1"/>
    <dgm:cxn modelId="{760C5ED3-AD68-4B64-9A3F-CA2160B07C14}" type="presParOf" srcId="{9DF3DF77-42EC-4BDE-9FD7-69F6480BE4A6}" destId="{BB7CC99D-96A6-43C3-B839-A0128F98D500}" srcOrd="1" destOrd="0" presId="urn:microsoft.com/office/officeart/2005/8/layout/orgChart1"/>
    <dgm:cxn modelId="{A19483AC-E4B2-4588-91F5-C3D818284B30}" type="presParOf" srcId="{BB7CC99D-96A6-43C3-B839-A0128F98D500}" destId="{2FBF7FC3-386A-42B3-AB6C-3932136E980D}" srcOrd="0" destOrd="0" presId="urn:microsoft.com/office/officeart/2005/8/layout/orgChart1"/>
    <dgm:cxn modelId="{07FA82AD-E3BD-4822-9A42-3A0157B6CE55}" type="presParOf" srcId="{2FBF7FC3-386A-42B3-AB6C-3932136E980D}" destId="{A09BF133-35B2-4FB6-9278-B12F23E17A42}" srcOrd="0" destOrd="0" presId="urn:microsoft.com/office/officeart/2005/8/layout/orgChart1"/>
    <dgm:cxn modelId="{36277380-E031-4BBB-BA65-B2A8BB0CEEDE}" type="presParOf" srcId="{2FBF7FC3-386A-42B3-AB6C-3932136E980D}" destId="{1D5109BD-091D-475E-99D8-92D0A5BFD06C}" srcOrd="1" destOrd="0" presId="urn:microsoft.com/office/officeart/2005/8/layout/orgChart1"/>
    <dgm:cxn modelId="{C4C52477-407E-4FB1-98EF-DBF46F19D4DD}" type="presParOf" srcId="{BB7CC99D-96A6-43C3-B839-A0128F98D500}" destId="{6D4CEE80-EC94-485A-857A-092E32CE2A07}" srcOrd="1" destOrd="0" presId="urn:microsoft.com/office/officeart/2005/8/layout/orgChart1"/>
    <dgm:cxn modelId="{F44CFEA8-D4D8-4807-B9C2-85E5ED6A4C98}" type="presParOf" srcId="{BB7CC99D-96A6-43C3-B839-A0128F98D500}" destId="{B7BFCF1B-58DE-4F84-9A24-33CE7E8389B6}" srcOrd="2" destOrd="0" presId="urn:microsoft.com/office/officeart/2005/8/layout/orgChart1"/>
    <dgm:cxn modelId="{884A34E4-DA9C-4F04-9D8B-A13C3A79CB82}" type="presParOf" srcId="{9DF3DF77-42EC-4BDE-9FD7-69F6480BE4A6}" destId="{FB5C34C9-938D-4D5D-8241-7D56519F1B69}" srcOrd="2" destOrd="0" presId="urn:microsoft.com/office/officeart/2005/8/layout/orgChart1"/>
    <dgm:cxn modelId="{E4D91149-B80D-4B0A-9B86-CC6A47006481}" type="presParOf" srcId="{9DF3DF77-42EC-4BDE-9FD7-69F6480BE4A6}" destId="{7C9C894C-ED0E-4F4A-A620-73A0F4B87CD9}" srcOrd="3" destOrd="0" presId="urn:microsoft.com/office/officeart/2005/8/layout/orgChart1"/>
    <dgm:cxn modelId="{E4FF69BD-9CE2-49F6-A84E-2AFF9BF97420}" type="presParOf" srcId="{7C9C894C-ED0E-4F4A-A620-73A0F4B87CD9}" destId="{DE3BC533-BCCA-490F-A052-A92D48833A9B}" srcOrd="0" destOrd="0" presId="urn:microsoft.com/office/officeart/2005/8/layout/orgChart1"/>
    <dgm:cxn modelId="{9A96411B-355C-4447-B63A-3F3B1BB6728A}" type="presParOf" srcId="{DE3BC533-BCCA-490F-A052-A92D48833A9B}" destId="{1A67F196-AAB8-461F-9628-066CF56722C2}" srcOrd="0" destOrd="0" presId="urn:microsoft.com/office/officeart/2005/8/layout/orgChart1"/>
    <dgm:cxn modelId="{9851CB03-3158-4C40-A3BA-95E999D6AD32}" type="presParOf" srcId="{DE3BC533-BCCA-490F-A052-A92D48833A9B}" destId="{00899F89-E3E0-4A54-B590-15F40205C428}" srcOrd="1" destOrd="0" presId="urn:microsoft.com/office/officeart/2005/8/layout/orgChart1"/>
    <dgm:cxn modelId="{57CB501E-5B63-4D53-9D70-D5C465091B90}" type="presParOf" srcId="{7C9C894C-ED0E-4F4A-A620-73A0F4B87CD9}" destId="{2BC75154-A5CF-4DC1-8A2C-62084A44C6CB}" srcOrd="1" destOrd="0" presId="urn:microsoft.com/office/officeart/2005/8/layout/orgChart1"/>
    <dgm:cxn modelId="{BC8C9F24-8E6A-4165-9F42-3C29C1BAA415}" type="presParOf" srcId="{2BC75154-A5CF-4DC1-8A2C-62084A44C6CB}" destId="{2CC4B4F1-EEC2-4D7A-B8E4-8C8851938A0F}" srcOrd="0" destOrd="0" presId="urn:microsoft.com/office/officeart/2005/8/layout/orgChart1"/>
    <dgm:cxn modelId="{D32AA936-39DA-4B82-8324-4A421EB006E9}" type="presParOf" srcId="{2BC75154-A5CF-4DC1-8A2C-62084A44C6CB}" destId="{2BCF2B8E-60E7-4687-A804-C12565466DF9}" srcOrd="1" destOrd="0" presId="urn:microsoft.com/office/officeart/2005/8/layout/orgChart1"/>
    <dgm:cxn modelId="{3EE793E9-4E9F-4C4F-9610-3871EA1B79BB}" type="presParOf" srcId="{2BCF2B8E-60E7-4687-A804-C12565466DF9}" destId="{6B93AA1B-FD93-4BD1-87ED-2801F7F50085}" srcOrd="0" destOrd="0" presId="urn:microsoft.com/office/officeart/2005/8/layout/orgChart1"/>
    <dgm:cxn modelId="{FA78EAEC-7D7C-4A9B-AC75-4BCFA18E143D}" type="presParOf" srcId="{6B93AA1B-FD93-4BD1-87ED-2801F7F50085}" destId="{B2FA80B0-47E4-4FB4-90ED-C4D3B0E78D7D}" srcOrd="0" destOrd="0" presId="urn:microsoft.com/office/officeart/2005/8/layout/orgChart1"/>
    <dgm:cxn modelId="{40E990F7-7253-49F3-BE89-34FC51CD8309}" type="presParOf" srcId="{6B93AA1B-FD93-4BD1-87ED-2801F7F50085}" destId="{7C9CD363-1D68-44B0-9500-E564759637D1}" srcOrd="1" destOrd="0" presId="urn:microsoft.com/office/officeart/2005/8/layout/orgChart1"/>
    <dgm:cxn modelId="{3B7D1989-C676-4B56-B117-7E1CAC63B37D}" type="presParOf" srcId="{2BCF2B8E-60E7-4687-A804-C12565466DF9}" destId="{F331BF32-C300-48EF-8071-B63159A45C74}" srcOrd="1" destOrd="0" presId="urn:microsoft.com/office/officeart/2005/8/layout/orgChart1"/>
    <dgm:cxn modelId="{F8EB1802-D96D-4E29-B22F-628A567E81C6}" type="presParOf" srcId="{2BCF2B8E-60E7-4687-A804-C12565466DF9}" destId="{D88E196A-5D4B-4040-B65F-7A6048DC1E52}" srcOrd="2" destOrd="0" presId="urn:microsoft.com/office/officeart/2005/8/layout/orgChart1"/>
    <dgm:cxn modelId="{4806BB54-2344-4FE1-A07A-B68CCE978526}" type="presParOf" srcId="{7C9C894C-ED0E-4F4A-A620-73A0F4B87CD9}" destId="{F7FBE8E5-988F-4AB0-B07B-CE9D2E7F6865}" srcOrd="2" destOrd="0" presId="urn:microsoft.com/office/officeart/2005/8/layout/orgChart1"/>
    <dgm:cxn modelId="{025B3EC0-8C9B-4D4B-B223-DB571EFA817A}" type="presParOf" srcId="{9DF3DF77-42EC-4BDE-9FD7-69F6480BE4A6}" destId="{0C9D36A9-20D7-48BD-BED0-0E2DA4CFD48E}" srcOrd="4" destOrd="0" presId="urn:microsoft.com/office/officeart/2005/8/layout/orgChart1"/>
    <dgm:cxn modelId="{FB70BFF2-C925-4289-82C0-B8D55AB5F241}" type="presParOf" srcId="{9DF3DF77-42EC-4BDE-9FD7-69F6480BE4A6}" destId="{C666CF5C-4A10-4B69-86B3-EEE068816ABE}" srcOrd="5" destOrd="0" presId="urn:microsoft.com/office/officeart/2005/8/layout/orgChart1"/>
    <dgm:cxn modelId="{2BCEC91B-4054-47E2-82EA-BE7495BBAE10}" type="presParOf" srcId="{C666CF5C-4A10-4B69-86B3-EEE068816ABE}" destId="{00DBC3F0-B55A-4188-9800-45ADE9A4CB98}" srcOrd="0" destOrd="0" presId="urn:microsoft.com/office/officeart/2005/8/layout/orgChart1"/>
    <dgm:cxn modelId="{DEFC33B5-4B78-47F6-BC2D-FE697015C330}" type="presParOf" srcId="{00DBC3F0-B55A-4188-9800-45ADE9A4CB98}" destId="{0AA009F4-9C6D-452E-8B4C-CCF59F3CB083}" srcOrd="0" destOrd="0" presId="urn:microsoft.com/office/officeart/2005/8/layout/orgChart1"/>
    <dgm:cxn modelId="{6FDCD25E-DBE0-4767-9090-A8C0E7F05D62}" type="presParOf" srcId="{00DBC3F0-B55A-4188-9800-45ADE9A4CB98}" destId="{E107144D-9846-408A-ACB2-B946A8B3EC78}" srcOrd="1" destOrd="0" presId="urn:microsoft.com/office/officeart/2005/8/layout/orgChart1"/>
    <dgm:cxn modelId="{1B5CE82B-9118-4EAC-BC9B-7F63A637E381}" type="presParOf" srcId="{C666CF5C-4A10-4B69-86B3-EEE068816ABE}" destId="{D33A65CB-1ED5-4E0D-8FFD-D94D2AC440FD}" srcOrd="1" destOrd="0" presId="urn:microsoft.com/office/officeart/2005/8/layout/orgChart1"/>
    <dgm:cxn modelId="{D2FB3671-79E2-476C-844D-0168E2069EEA}" type="presParOf" srcId="{C666CF5C-4A10-4B69-86B3-EEE068816ABE}" destId="{851F335D-9013-4A53-8AA4-BE41AA8C9327}" srcOrd="2" destOrd="0" presId="urn:microsoft.com/office/officeart/2005/8/layout/orgChart1"/>
    <dgm:cxn modelId="{82E21FB8-84FA-4B50-8597-6935DEA1720F}" type="presParOf" srcId="{E8634511-4C9E-4D70-8426-DF6C7BB9F97D}" destId="{2A05B014-9714-4073-9C87-68D5FD360711}" srcOrd="2" destOrd="0" presId="urn:microsoft.com/office/officeart/2005/8/layout/orgChart1"/>
    <dgm:cxn modelId="{2425E2F5-8C0F-4C82-ADC6-12168950AF0B}" type="presParOf" srcId="{2A05B014-9714-4073-9C87-68D5FD360711}" destId="{95017D6C-E07D-4E3F-A52A-5F89122E0667}" srcOrd="0" destOrd="0" presId="urn:microsoft.com/office/officeart/2005/8/layout/orgChart1"/>
    <dgm:cxn modelId="{0E58E602-A7CB-440B-8C67-88C1EBF83535}" type="presParOf" srcId="{2A05B014-9714-4073-9C87-68D5FD360711}" destId="{ED17381A-CCD0-4AD2-8F35-314D806535CA}" srcOrd="1" destOrd="0" presId="urn:microsoft.com/office/officeart/2005/8/layout/orgChart1"/>
    <dgm:cxn modelId="{2F966B31-3C34-44D6-96A3-279EDFC54C2E}" type="presParOf" srcId="{ED17381A-CCD0-4AD2-8F35-314D806535CA}" destId="{FD64513B-C6F7-4E17-A521-39441FF26174}" srcOrd="0" destOrd="0" presId="urn:microsoft.com/office/officeart/2005/8/layout/orgChart1"/>
    <dgm:cxn modelId="{8DF0903F-6C38-4F43-847C-B16A274F9099}" type="presParOf" srcId="{FD64513B-C6F7-4E17-A521-39441FF26174}" destId="{3BC71A64-FA4F-487D-ABC5-D85E9902E5F6}" srcOrd="0" destOrd="0" presId="urn:microsoft.com/office/officeart/2005/8/layout/orgChart1"/>
    <dgm:cxn modelId="{0729BC94-9BE7-4EBA-AC18-E473A7DE36F7}" type="presParOf" srcId="{FD64513B-C6F7-4E17-A521-39441FF26174}" destId="{38C6B487-23DA-4BDB-A87A-230E69DFA1CB}" srcOrd="1" destOrd="0" presId="urn:microsoft.com/office/officeart/2005/8/layout/orgChart1"/>
    <dgm:cxn modelId="{83B84DB7-568E-4819-BA61-BC55C28339FB}" type="presParOf" srcId="{ED17381A-CCD0-4AD2-8F35-314D806535CA}" destId="{55D44177-140B-424C-A525-C70DE18C8332}" srcOrd="1" destOrd="0" presId="urn:microsoft.com/office/officeart/2005/8/layout/orgChart1"/>
    <dgm:cxn modelId="{C0F1B698-DFE7-4EAE-AAA1-E8DB5F994C60}" type="presParOf" srcId="{ED17381A-CCD0-4AD2-8F35-314D806535CA}" destId="{E968A48A-A2F6-467D-A60A-5075CC300E49}" srcOrd="2" destOrd="0" presId="urn:microsoft.com/office/officeart/2005/8/layout/orgChart1"/>
    <dgm:cxn modelId="{F8C686AB-20CD-4910-AFAA-F6695F3CDE34}" type="presParOf" srcId="{2A05B014-9714-4073-9C87-68D5FD360711}" destId="{279BAC83-ABB6-432A-800C-D93CE4D49A61}" srcOrd="2" destOrd="0" presId="urn:microsoft.com/office/officeart/2005/8/layout/orgChart1"/>
    <dgm:cxn modelId="{D6068EBB-3123-452F-94CE-1DA0A9CD4761}" type="presParOf" srcId="{2A05B014-9714-4073-9C87-68D5FD360711}" destId="{64F02CC0-6BE0-4321-BA8A-D7A9AB226940}" srcOrd="3" destOrd="0" presId="urn:microsoft.com/office/officeart/2005/8/layout/orgChart1"/>
    <dgm:cxn modelId="{29EF624F-72DD-4776-BE60-32AF8B4DA686}" type="presParOf" srcId="{64F02CC0-6BE0-4321-BA8A-D7A9AB226940}" destId="{CC8BDED0-6950-432C-8AE0-1C8130012995}" srcOrd="0" destOrd="0" presId="urn:microsoft.com/office/officeart/2005/8/layout/orgChart1"/>
    <dgm:cxn modelId="{84418BE3-B617-4BAC-8D79-1B3F86E53CB1}" type="presParOf" srcId="{CC8BDED0-6950-432C-8AE0-1C8130012995}" destId="{AF15EBF3-BF21-4939-8BC3-BE598BCF91CB}" srcOrd="0" destOrd="0" presId="urn:microsoft.com/office/officeart/2005/8/layout/orgChart1"/>
    <dgm:cxn modelId="{7234186B-8B06-4494-9375-8FC9EF37C7E2}" type="presParOf" srcId="{CC8BDED0-6950-432C-8AE0-1C8130012995}" destId="{485841F7-DE73-4912-8C50-9F31514B77AE}" srcOrd="1" destOrd="0" presId="urn:microsoft.com/office/officeart/2005/8/layout/orgChart1"/>
    <dgm:cxn modelId="{2A2E46ED-95F1-4EA0-AF32-88723A56587D}" type="presParOf" srcId="{64F02CC0-6BE0-4321-BA8A-D7A9AB226940}" destId="{ECC1FA1B-322C-442A-AACC-B834C8C3BEA0}" srcOrd="1" destOrd="0" presId="urn:microsoft.com/office/officeart/2005/8/layout/orgChart1"/>
    <dgm:cxn modelId="{CDB93449-EA8F-4525-BAB9-99D5BDD08F63}" type="presParOf" srcId="{64F02CC0-6BE0-4321-BA8A-D7A9AB226940}" destId="{6F9D859D-6CCE-4E3E-A7AF-DCFE8DC923C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3D352DB-23B9-4D8D-BD00-5D7295924905}" type="doc">
      <dgm:prSet loTypeId="urn:microsoft.com/office/officeart/2005/8/layout/hierarchy3" loCatId="hierarchy" qsTypeId="urn:microsoft.com/office/officeart/2005/8/quickstyle/3d3" qsCatId="3D" csTypeId="urn:microsoft.com/office/officeart/2005/8/colors/accent2_1" csCatId="accent2" phldr="1"/>
      <dgm:spPr/>
      <dgm:t>
        <a:bodyPr/>
        <a:lstStyle/>
        <a:p>
          <a:pPr rtl="1"/>
          <a:endParaRPr lang="ar-EG"/>
        </a:p>
      </dgm:t>
    </dgm:pt>
    <dgm:pt modelId="{59B5AF8D-3F01-4217-B61F-534ACCF36101}">
      <dgm:prSet phldrT="[نص]"/>
      <dgm:spPr>
        <a:solidFill>
          <a:schemeClr val="accent1">
            <a:lumMod val="40000"/>
            <a:lumOff val="60000"/>
          </a:schemeClr>
        </a:solidFill>
      </dgm:spPr>
      <dgm:t>
        <a:bodyPr/>
        <a:lstStyle/>
        <a:p>
          <a:pPr rtl="1">
            <a:buNone/>
          </a:pPr>
          <a:r>
            <a:rPr lang="ar-EG" b="1" dirty="0"/>
            <a:t>عزل المصفي</a:t>
          </a:r>
          <a:endParaRPr lang="ar-EG" dirty="0"/>
        </a:p>
      </dgm:t>
    </dgm:pt>
    <dgm:pt modelId="{55DDABFB-92F2-46A9-9FE4-AA1110365A4C}" type="parTrans" cxnId="{05A8F97B-0A7C-45B5-92AD-53D956D41BB1}">
      <dgm:prSet/>
      <dgm:spPr/>
      <dgm:t>
        <a:bodyPr/>
        <a:lstStyle/>
        <a:p>
          <a:pPr rtl="1"/>
          <a:endParaRPr lang="ar-EG"/>
        </a:p>
      </dgm:t>
    </dgm:pt>
    <dgm:pt modelId="{968F355C-A394-48D6-A8E3-D980281EEFA0}" type="sibTrans" cxnId="{05A8F97B-0A7C-45B5-92AD-53D956D41BB1}">
      <dgm:prSet/>
      <dgm:spPr/>
      <dgm:t>
        <a:bodyPr/>
        <a:lstStyle/>
        <a:p>
          <a:pPr rtl="1"/>
          <a:endParaRPr lang="ar-EG"/>
        </a:p>
      </dgm:t>
    </dgm:pt>
    <dgm:pt modelId="{392BCC09-DD0A-4152-9B37-77674B054F3E}">
      <dgm:prSet phldrT="[نص]"/>
      <dgm:spPr>
        <a:solidFill>
          <a:schemeClr val="accent1">
            <a:lumMod val="20000"/>
            <a:lumOff val="80000"/>
            <a:alpha val="90000"/>
          </a:schemeClr>
        </a:solidFill>
      </dgm:spPr>
      <dgm:t>
        <a:bodyPr/>
        <a:lstStyle/>
        <a:p>
          <a:pPr rtl="1">
            <a:buNone/>
          </a:pPr>
          <a:r>
            <a:rPr lang="ar-EG" b="1" dirty="0"/>
            <a:t>ويتم عزل المصفي </a:t>
          </a:r>
          <a:r>
            <a:rPr lang="ar-EG" b="1" dirty="0">
              <a:highlight>
                <a:srgbClr val="FFFF00"/>
              </a:highlight>
            </a:rPr>
            <a:t>بذات الطريقة التي عين بها</a:t>
          </a:r>
          <a:r>
            <a:rPr lang="ar-EG" b="1" dirty="0"/>
            <a:t>. فإن كان تعيينه بالإجماع أو بأغلبية الشركاء، فإن عزله يتطلب أيضاً الإجماع أو الأغلبية. وإن عينته المحكمة، فإن عزله لا يكون إلا عن طريقها متى توفر المسوغ.</a:t>
          </a:r>
        </a:p>
      </dgm:t>
    </dgm:pt>
    <dgm:pt modelId="{03B683E8-CE2E-4F34-90AB-5193CBBB014D}" type="parTrans" cxnId="{A9997CE2-76E0-40F1-9677-8C24EE749845}">
      <dgm:prSet/>
      <dgm:spPr/>
      <dgm:t>
        <a:bodyPr/>
        <a:lstStyle/>
        <a:p>
          <a:pPr rtl="1"/>
          <a:endParaRPr lang="ar-EG"/>
        </a:p>
      </dgm:t>
    </dgm:pt>
    <dgm:pt modelId="{D426C4A6-9ECF-42EC-87BC-2A0F8DA73DEC}" type="sibTrans" cxnId="{A9997CE2-76E0-40F1-9677-8C24EE749845}">
      <dgm:prSet/>
      <dgm:spPr/>
      <dgm:t>
        <a:bodyPr/>
        <a:lstStyle/>
        <a:p>
          <a:pPr rtl="1"/>
          <a:endParaRPr lang="ar-EG"/>
        </a:p>
      </dgm:t>
    </dgm:pt>
    <dgm:pt modelId="{3C6E2B9F-B37A-47E2-84E5-16F66A8E83B0}">
      <dgm:prSet phldrT="[نص]"/>
      <dgm:spPr>
        <a:solidFill>
          <a:schemeClr val="accent1">
            <a:lumMod val="20000"/>
            <a:lumOff val="80000"/>
            <a:alpha val="90000"/>
          </a:schemeClr>
        </a:solidFill>
      </dgm:spPr>
      <dgm:t>
        <a:bodyPr/>
        <a:lstStyle/>
        <a:p>
          <a:pPr rtl="1">
            <a:buNone/>
          </a:pPr>
          <a:r>
            <a:rPr lang="ar-EG" b="1" dirty="0"/>
            <a:t>ويجب </a:t>
          </a:r>
          <a:r>
            <a:rPr lang="ar-EG" b="1" dirty="0">
              <a:highlight>
                <a:srgbClr val="FFFF00"/>
              </a:highlight>
            </a:rPr>
            <a:t>شهر القرار </a:t>
          </a:r>
          <a:r>
            <a:rPr lang="ar-EG" b="1" dirty="0"/>
            <a:t>الصادر من الشركاء أو من المحكمة بتعيين المصفي. </a:t>
          </a:r>
          <a:r>
            <a:rPr lang="ar-EG" b="1" dirty="0">
              <a:highlight>
                <a:srgbClr val="FFFF00"/>
              </a:highlight>
            </a:rPr>
            <a:t>ويقع على المصفي </a:t>
          </a:r>
          <a:r>
            <a:rPr lang="ar-EG" b="1" dirty="0"/>
            <a:t>عبء اتخاذ إجراءات الشهر. وبالمثال فإن قرار العزل وتعيين مصف جديد ينبغي شهره، ويقوم المصفي الجديد بهذا الواجب.</a:t>
          </a:r>
        </a:p>
      </dgm:t>
    </dgm:pt>
    <dgm:pt modelId="{395BD525-D600-461E-AF4F-997E9EB0532A}" type="parTrans" cxnId="{3F48BC4F-40D1-44C8-97EF-A96006F6C679}">
      <dgm:prSet/>
      <dgm:spPr/>
      <dgm:t>
        <a:bodyPr/>
        <a:lstStyle/>
        <a:p>
          <a:pPr rtl="1"/>
          <a:endParaRPr lang="ar-EG"/>
        </a:p>
      </dgm:t>
    </dgm:pt>
    <dgm:pt modelId="{D782883A-989B-4094-9A3F-217F07FBFB19}" type="sibTrans" cxnId="{3F48BC4F-40D1-44C8-97EF-A96006F6C679}">
      <dgm:prSet/>
      <dgm:spPr/>
      <dgm:t>
        <a:bodyPr/>
        <a:lstStyle/>
        <a:p>
          <a:pPr rtl="1"/>
          <a:endParaRPr lang="ar-EG"/>
        </a:p>
      </dgm:t>
    </dgm:pt>
    <dgm:pt modelId="{39D740C3-B105-41E2-9EF3-9B1DF9DC15E3}" type="pres">
      <dgm:prSet presAssocID="{73D352DB-23B9-4D8D-BD00-5D7295924905}" presName="diagram" presStyleCnt="0">
        <dgm:presLayoutVars>
          <dgm:chPref val="1"/>
          <dgm:dir val="rev"/>
          <dgm:animOne val="branch"/>
          <dgm:animLvl val="lvl"/>
          <dgm:resizeHandles/>
        </dgm:presLayoutVars>
      </dgm:prSet>
      <dgm:spPr/>
    </dgm:pt>
    <dgm:pt modelId="{735ED586-216E-432D-8DD1-CA35F4DD6109}" type="pres">
      <dgm:prSet presAssocID="{59B5AF8D-3F01-4217-B61F-534ACCF36101}" presName="root" presStyleCnt="0"/>
      <dgm:spPr/>
    </dgm:pt>
    <dgm:pt modelId="{B03C39F8-1B88-43B3-B4A9-39F8F368DA20}" type="pres">
      <dgm:prSet presAssocID="{59B5AF8D-3F01-4217-B61F-534ACCF36101}" presName="rootComposite" presStyleCnt="0"/>
      <dgm:spPr/>
    </dgm:pt>
    <dgm:pt modelId="{9F2E2023-A001-4C19-94C1-34ED4D2533C9}" type="pres">
      <dgm:prSet presAssocID="{59B5AF8D-3F01-4217-B61F-534ACCF36101}" presName="rootText" presStyleLbl="node1" presStyleIdx="0" presStyleCnt="1" custScaleX="136960" custLinFactNeighborX="1866" custLinFactNeighborY="-1866"/>
      <dgm:spPr/>
    </dgm:pt>
    <dgm:pt modelId="{3E0A09B1-9BB5-47CF-8004-F2B087B5E5B0}" type="pres">
      <dgm:prSet presAssocID="{59B5AF8D-3F01-4217-B61F-534ACCF36101}" presName="rootConnector" presStyleLbl="node1" presStyleIdx="0" presStyleCnt="1"/>
      <dgm:spPr/>
    </dgm:pt>
    <dgm:pt modelId="{2D953D34-4EDB-4092-BA07-A567808B6609}" type="pres">
      <dgm:prSet presAssocID="{59B5AF8D-3F01-4217-B61F-534ACCF36101}" presName="childShape" presStyleCnt="0"/>
      <dgm:spPr/>
    </dgm:pt>
    <dgm:pt modelId="{48035EA6-54E8-4012-A77B-FCFCB0B4D545}" type="pres">
      <dgm:prSet presAssocID="{03B683E8-CE2E-4F34-90AB-5193CBBB014D}" presName="Name13" presStyleLbl="parChTrans1D2" presStyleIdx="0" presStyleCnt="2"/>
      <dgm:spPr/>
    </dgm:pt>
    <dgm:pt modelId="{3BC98C6F-9F85-4C1A-887A-C841F009E15B}" type="pres">
      <dgm:prSet presAssocID="{392BCC09-DD0A-4152-9B37-77674B054F3E}" presName="childText" presStyleLbl="bgAcc1" presStyleIdx="0" presStyleCnt="2" custScaleX="337948">
        <dgm:presLayoutVars>
          <dgm:bulletEnabled val="1"/>
        </dgm:presLayoutVars>
      </dgm:prSet>
      <dgm:spPr/>
    </dgm:pt>
    <dgm:pt modelId="{B8FC0EF4-BA58-46B1-BD95-505EA98C65A6}" type="pres">
      <dgm:prSet presAssocID="{395BD525-D600-461E-AF4F-997E9EB0532A}" presName="Name13" presStyleLbl="parChTrans1D2" presStyleIdx="1" presStyleCnt="2"/>
      <dgm:spPr/>
    </dgm:pt>
    <dgm:pt modelId="{18C8D8B1-0172-4FCC-AB49-C7D05A07FC9B}" type="pres">
      <dgm:prSet presAssocID="{3C6E2B9F-B37A-47E2-84E5-16F66A8E83B0}" presName="childText" presStyleLbl="bgAcc1" presStyleIdx="1" presStyleCnt="2" custScaleX="337953">
        <dgm:presLayoutVars>
          <dgm:bulletEnabled val="1"/>
        </dgm:presLayoutVars>
      </dgm:prSet>
      <dgm:spPr/>
    </dgm:pt>
  </dgm:ptLst>
  <dgm:cxnLst>
    <dgm:cxn modelId="{77BFFF32-37FC-4E92-9E16-F109788759E0}" type="presOf" srcId="{59B5AF8D-3F01-4217-B61F-534ACCF36101}" destId="{3E0A09B1-9BB5-47CF-8004-F2B087B5E5B0}" srcOrd="1" destOrd="0" presId="urn:microsoft.com/office/officeart/2005/8/layout/hierarchy3"/>
    <dgm:cxn modelId="{EEDF4261-C21A-4CB9-982B-AB951F581A14}" type="presOf" srcId="{03B683E8-CE2E-4F34-90AB-5193CBBB014D}" destId="{48035EA6-54E8-4012-A77B-FCFCB0B4D545}" srcOrd="0" destOrd="0" presId="urn:microsoft.com/office/officeart/2005/8/layout/hierarchy3"/>
    <dgm:cxn modelId="{7455E16E-5965-4444-9EA6-25C6F2CA2DED}" type="presOf" srcId="{59B5AF8D-3F01-4217-B61F-534ACCF36101}" destId="{9F2E2023-A001-4C19-94C1-34ED4D2533C9}" srcOrd="0" destOrd="0" presId="urn:microsoft.com/office/officeart/2005/8/layout/hierarchy3"/>
    <dgm:cxn modelId="{3F48BC4F-40D1-44C8-97EF-A96006F6C679}" srcId="{59B5AF8D-3F01-4217-B61F-534ACCF36101}" destId="{3C6E2B9F-B37A-47E2-84E5-16F66A8E83B0}" srcOrd="1" destOrd="0" parTransId="{395BD525-D600-461E-AF4F-997E9EB0532A}" sibTransId="{D782883A-989B-4094-9A3F-217F07FBFB19}"/>
    <dgm:cxn modelId="{05A8F97B-0A7C-45B5-92AD-53D956D41BB1}" srcId="{73D352DB-23B9-4D8D-BD00-5D7295924905}" destId="{59B5AF8D-3F01-4217-B61F-534ACCF36101}" srcOrd="0" destOrd="0" parTransId="{55DDABFB-92F2-46A9-9FE4-AA1110365A4C}" sibTransId="{968F355C-A394-48D6-A8E3-D980281EEFA0}"/>
    <dgm:cxn modelId="{DD01697F-E6F8-496C-8A7D-6BD498D2E756}" type="presOf" srcId="{392BCC09-DD0A-4152-9B37-77674B054F3E}" destId="{3BC98C6F-9F85-4C1A-887A-C841F009E15B}" srcOrd="0" destOrd="0" presId="urn:microsoft.com/office/officeart/2005/8/layout/hierarchy3"/>
    <dgm:cxn modelId="{1AE4A883-5651-4BED-B7D2-7993EB720A72}" type="presOf" srcId="{73D352DB-23B9-4D8D-BD00-5D7295924905}" destId="{39D740C3-B105-41E2-9EF3-9B1DF9DC15E3}" srcOrd="0" destOrd="0" presId="urn:microsoft.com/office/officeart/2005/8/layout/hierarchy3"/>
    <dgm:cxn modelId="{4ED494C8-A23A-44C0-9DC8-45275719BCA5}" type="presOf" srcId="{3C6E2B9F-B37A-47E2-84E5-16F66A8E83B0}" destId="{18C8D8B1-0172-4FCC-AB49-C7D05A07FC9B}" srcOrd="0" destOrd="0" presId="urn:microsoft.com/office/officeart/2005/8/layout/hierarchy3"/>
    <dgm:cxn modelId="{A9997CE2-76E0-40F1-9677-8C24EE749845}" srcId="{59B5AF8D-3F01-4217-B61F-534ACCF36101}" destId="{392BCC09-DD0A-4152-9B37-77674B054F3E}" srcOrd="0" destOrd="0" parTransId="{03B683E8-CE2E-4F34-90AB-5193CBBB014D}" sibTransId="{D426C4A6-9ECF-42EC-87BC-2A0F8DA73DEC}"/>
    <dgm:cxn modelId="{198FF8E6-0A82-4B2A-9BD6-9637D1F2BBF2}" type="presOf" srcId="{395BD525-D600-461E-AF4F-997E9EB0532A}" destId="{B8FC0EF4-BA58-46B1-BD95-505EA98C65A6}" srcOrd="0" destOrd="0" presId="urn:microsoft.com/office/officeart/2005/8/layout/hierarchy3"/>
    <dgm:cxn modelId="{91B5D8F9-A837-4B50-AA70-9800484721F2}" type="presParOf" srcId="{39D740C3-B105-41E2-9EF3-9B1DF9DC15E3}" destId="{735ED586-216E-432D-8DD1-CA35F4DD6109}" srcOrd="0" destOrd="0" presId="urn:microsoft.com/office/officeart/2005/8/layout/hierarchy3"/>
    <dgm:cxn modelId="{D80E7678-C0E4-4CDA-8BB0-B51A33930440}" type="presParOf" srcId="{735ED586-216E-432D-8DD1-CA35F4DD6109}" destId="{B03C39F8-1B88-43B3-B4A9-39F8F368DA20}" srcOrd="0" destOrd="0" presId="urn:microsoft.com/office/officeart/2005/8/layout/hierarchy3"/>
    <dgm:cxn modelId="{60524CDC-658F-4395-A220-A46BE72308BE}" type="presParOf" srcId="{B03C39F8-1B88-43B3-B4A9-39F8F368DA20}" destId="{9F2E2023-A001-4C19-94C1-34ED4D2533C9}" srcOrd="0" destOrd="0" presId="urn:microsoft.com/office/officeart/2005/8/layout/hierarchy3"/>
    <dgm:cxn modelId="{B17591F4-01E6-49BF-8E66-619AB8510F99}" type="presParOf" srcId="{B03C39F8-1B88-43B3-B4A9-39F8F368DA20}" destId="{3E0A09B1-9BB5-47CF-8004-F2B087B5E5B0}" srcOrd="1" destOrd="0" presId="urn:microsoft.com/office/officeart/2005/8/layout/hierarchy3"/>
    <dgm:cxn modelId="{D79BD368-7070-4C5A-B125-D35E7005611E}" type="presParOf" srcId="{735ED586-216E-432D-8DD1-CA35F4DD6109}" destId="{2D953D34-4EDB-4092-BA07-A567808B6609}" srcOrd="1" destOrd="0" presId="urn:microsoft.com/office/officeart/2005/8/layout/hierarchy3"/>
    <dgm:cxn modelId="{08F1C318-3E55-4FD4-B73D-F180969873A3}" type="presParOf" srcId="{2D953D34-4EDB-4092-BA07-A567808B6609}" destId="{48035EA6-54E8-4012-A77B-FCFCB0B4D545}" srcOrd="0" destOrd="0" presId="urn:microsoft.com/office/officeart/2005/8/layout/hierarchy3"/>
    <dgm:cxn modelId="{E23101DD-33F6-4C51-87A5-A677C9AFC931}" type="presParOf" srcId="{2D953D34-4EDB-4092-BA07-A567808B6609}" destId="{3BC98C6F-9F85-4C1A-887A-C841F009E15B}" srcOrd="1" destOrd="0" presId="urn:microsoft.com/office/officeart/2005/8/layout/hierarchy3"/>
    <dgm:cxn modelId="{F99BEE6B-3899-437B-8AE0-B752611DA440}" type="presParOf" srcId="{2D953D34-4EDB-4092-BA07-A567808B6609}" destId="{B8FC0EF4-BA58-46B1-BD95-505EA98C65A6}" srcOrd="2" destOrd="0" presId="urn:microsoft.com/office/officeart/2005/8/layout/hierarchy3"/>
    <dgm:cxn modelId="{452D5039-BE4A-4A8E-ADA1-AE10BC2D6C79}" type="presParOf" srcId="{2D953D34-4EDB-4092-BA07-A567808B6609}" destId="{18C8D8B1-0172-4FCC-AB49-C7D05A07FC9B}"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589831-326D-4D20-BC39-95515AFA0859}">
      <dsp:nvSpPr>
        <dsp:cNvPr id="0" name=""/>
        <dsp:cNvSpPr/>
      </dsp:nvSpPr>
      <dsp:spPr>
        <a:xfrm>
          <a:off x="-7077377" y="-1081997"/>
          <a:ext cx="8423279" cy="8423279"/>
        </a:xfrm>
        <a:prstGeom prst="blockArc">
          <a:avLst>
            <a:gd name="adj1" fmla="val 18900000"/>
            <a:gd name="adj2" fmla="val 2700000"/>
            <a:gd name="adj3" fmla="val 256"/>
          </a:avLst>
        </a:prstGeom>
        <a:noFill/>
        <a:ln w="19050" cap="flat" cmpd="sng" algn="ctr">
          <a:solidFill>
            <a:schemeClr val="accent4">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56185E5-9363-470B-87F8-532016D455FC}">
      <dsp:nvSpPr>
        <dsp:cNvPr id="0" name=""/>
        <dsp:cNvSpPr/>
      </dsp:nvSpPr>
      <dsp:spPr>
        <a:xfrm>
          <a:off x="501055" y="329613"/>
          <a:ext cx="11024806" cy="658977"/>
        </a:xfrm>
        <a:prstGeom prst="rect">
          <a:avLst/>
        </a:prstGeom>
        <a:solidFill>
          <a:schemeClr val="accent4">
            <a:shade val="8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3063" tIns="86360" rIns="86360" bIns="86360" numCol="1" spcCol="1270" anchor="ctr" anchorCtr="0">
          <a:noAutofit/>
        </a:bodyPr>
        <a:lstStyle/>
        <a:p>
          <a:pPr marL="0" lvl="0" indent="0" algn="ctr" defTabSz="1511300" rtl="1">
            <a:lnSpc>
              <a:spcPct val="90000"/>
            </a:lnSpc>
            <a:spcBef>
              <a:spcPct val="0"/>
            </a:spcBef>
            <a:spcAft>
              <a:spcPct val="35000"/>
            </a:spcAft>
            <a:buNone/>
          </a:pPr>
          <a:r>
            <a:rPr lang="ar-EG" sz="3400" b="1" kern="1200" dirty="0">
              <a:solidFill>
                <a:schemeClr val="tx1"/>
              </a:solidFill>
            </a:rPr>
            <a:t>تصفية الشركة وقسمتها</a:t>
          </a:r>
          <a:endParaRPr lang="ar-EG" sz="3400" kern="1200" dirty="0">
            <a:solidFill>
              <a:schemeClr val="tx1"/>
            </a:solidFill>
          </a:endParaRPr>
        </a:p>
      </dsp:txBody>
      <dsp:txXfrm>
        <a:off x="501055" y="329613"/>
        <a:ext cx="11024806" cy="658977"/>
      </dsp:txXfrm>
    </dsp:sp>
    <dsp:sp modelId="{2279E13E-DCBE-4C26-8260-54BB66348F2A}">
      <dsp:nvSpPr>
        <dsp:cNvPr id="0" name=""/>
        <dsp:cNvSpPr/>
      </dsp:nvSpPr>
      <dsp:spPr>
        <a:xfrm>
          <a:off x="89194" y="247241"/>
          <a:ext cx="823721" cy="823721"/>
        </a:xfrm>
        <a:prstGeom prst="ellipse">
          <a:avLst/>
        </a:prstGeom>
        <a:solidFill>
          <a:schemeClr val="lt1">
            <a:hueOff val="0"/>
            <a:satOff val="0"/>
            <a:lumOff val="0"/>
            <a:alphaOff val="0"/>
          </a:schemeClr>
        </a:solidFill>
        <a:ln w="1905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1F61C2E-2600-49B3-8F63-937A282D8FC8}">
      <dsp:nvSpPr>
        <dsp:cNvPr id="0" name=""/>
        <dsp:cNvSpPr/>
      </dsp:nvSpPr>
      <dsp:spPr>
        <a:xfrm>
          <a:off x="1043109" y="1317955"/>
          <a:ext cx="10482752" cy="658977"/>
        </a:xfrm>
        <a:prstGeom prst="rect">
          <a:avLst/>
        </a:prstGeom>
        <a:solidFill>
          <a:schemeClr val="accent4">
            <a:shade val="80000"/>
            <a:hueOff val="105649"/>
            <a:satOff val="-6052"/>
            <a:lumOff val="6708"/>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3063" tIns="86360" rIns="86360" bIns="86360" numCol="1" spcCol="1270" anchor="ctr" anchorCtr="0">
          <a:noAutofit/>
        </a:bodyPr>
        <a:lstStyle/>
        <a:p>
          <a:pPr marL="0" lvl="0" indent="0" algn="r" defTabSz="1511300" rtl="1">
            <a:lnSpc>
              <a:spcPct val="90000"/>
            </a:lnSpc>
            <a:spcBef>
              <a:spcPct val="0"/>
            </a:spcBef>
            <a:spcAft>
              <a:spcPct val="35000"/>
            </a:spcAft>
            <a:buNone/>
          </a:pPr>
          <a:r>
            <a:rPr lang="ar-EG" sz="3400" b="1" kern="1200" dirty="0">
              <a:solidFill>
                <a:srgbClr val="FF0000"/>
              </a:solidFill>
            </a:rPr>
            <a:t>الأهداف: بعد دراسة هذا الفصل، ينبغي أن يكون الدراس قادراً على أن:</a:t>
          </a:r>
          <a:endParaRPr lang="ar-EG" sz="3400" kern="1200" dirty="0">
            <a:solidFill>
              <a:srgbClr val="FF0000"/>
            </a:solidFill>
          </a:endParaRPr>
        </a:p>
      </dsp:txBody>
      <dsp:txXfrm>
        <a:off x="1043109" y="1317955"/>
        <a:ext cx="10482752" cy="658977"/>
      </dsp:txXfrm>
    </dsp:sp>
    <dsp:sp modelId="{25CBE73B-C8FD-4689-8D95-E8CEC29990A7}">
      <dsp:nvSpPr>
        <dsp:cNvPr id="0" name=""/>
        <dsp:cNvSpPr/>
      </dsp:nvSpPr>
      <dsp:spPr>
        <a:xfrm>
          <a:off x="631248" y="1235582"/>
          <a:ext cx="823721" cy="823721"/>
        </a:xfrm>
        <a:prstGeom prst="ellipse">
          <a:avLst/>
        </a:prstGeom>
        <a:solidFill>
          <a:schemeClr val="lt1">
            <a:hueOff val="0"/>
            <a:satOff val="0"/>
            <a:lumOff val="0"/>
            <a:alphaOff val="0"/>
          </a:schemeClr>
        </a:solidFill>
        <a:ln w="19050" cap="flat" cmpd="sng" algn="ctr">
          <a:solidFill>
            <a:schemeClr val="accent4">
              <a:shade val="80000"/>
              <a:hueOff val="105649"/>
              <a:satOff val="-6052"/>
              <a:lumOff val="6708"/>
              <a:alphaOff val="0"/>
            </a:schemeClr>
          </a:solidFill>
          <a:prstDash val="solid"/>
          <a:miter lim="800000"/>
        </a:ln>
        <a:effectLst/>
      </dsp:spPr>
      <dsp:style>
        <a:lnRef idx="2">
          <a:scrgbClr r="0" g="0" b="0"/>
        </a:lnRef>
        <a:fillRef idx="1">
          <a:scrgbClr r="0" g="0" b="0"/>
        </a:fillRef>
        <a:effectRef idx="0">
          <a:scrgbClr r="0" g="0" b="0"/>
        </a:effectRef>
        <a:fontRef idx="minor"/>
      </dsp:style>
    </dsp:sp>
    <dsp:sp modelId="{BAA9CC2E-F0A5-42F2-A131-D2D6BDB6F8D9}">
      <dsp:nvSpPr>
        <dsp:cNvPr id="0" name=""/>
        <dsp:cNvSpPr/>
      </dsp:nvSpPr>
      <dsp:spPr>
        <a:xfrm>
          <a:off x="1290977" y="2306296"/>
          <a:ext cx="10234884" cy="658977"/>
        </a:xfrm>
        <a:prstGeom prst="rect">
          <a:avLst/>
        </a:prstGeom>
        <a:solidFill>
          <a:schemeClr val="accent4">
            <a:shade val="80000"/>
            <a:hueOff val="211298"/>
            <a:satOff val="-12103"/>
            <a:lumOff val="13416"/>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3063" tIns="86360" rIns="86360" bIns="86360" numCol="1" spcCol="1270" anchor="ctr" anchorCtr="0">
          <a:noAutofit/>
        </a:bodyPr>
        <a:lstStyle/>
        <a:p>
          <a:pPr marL="0" lvl="0" indent="0" algn="r" defTabSz="1511300" rtl="1">
            <a:lnSpc>
              <a:spcPct val="90000"/>
            </a:lnSpc>
            <a:spcBef>
              <a:spcPct val="0"/>
            </a:spcBef>
            <a:spcAft>
              <a:spcPct val="35000"/>
            </a:spcAft>
            <a:buNone/>
          </a:pPr>
          <a:r>
            <a:rPr lang="ar-EG" sz="3400" b="1" kern="1200" dirty="0">
              <a:solidFill>
                <a:schemeClr val="tx1"/>
              </a:solidFill>
            </a:rPr>
            <a:t>1- يبين الأسباب التي تترتب على انقضاء الشركة.</a:t>
          </a:r>
        </a:p>
      </dsp:txBody>
      <dsp:txXfrm>
        <a:off x="1290977" y="2306296"/>
        <a:ext cx="10234884" cy="658977"/>
      </dsp:txXfrm>
    </dsp:sp>
    <dsp:sp modelId="{4F0E19A1-5542-4F9D-B984-0261544972F7}">
      <dsp:nvSpPr>
        <dsp:cNvPr id="0" name=""/>
        <dsp:cNvSpPr/>
      </dsp:nvSpPr>
      <dsp:spPr>
        <a:xfrm>
          <a:off x="879116" y="2223923"/>
          <a:ext cx="823721" cy="823721"/>
        </a:xfrm>
        <a:prstGeom prst="ellipse">
          <a:avLst/>
        </a:prstGeom>
        <a:solidFill>
          <a:schemeClr val="lt1">
            <a:hueOff val="0"/>
            <a:satOff val="0"/>
            <a:lumOff val="0"/>
            <a:alphaOff val="0"/>
          </a:schemeClr>
        </a:solidFill>
        <a:ln w="19050" cap="flat" cmpd="sng" algn="ctr">
          <a:solidFill>
            <a:schemeClr val="accent4">
              <a:shade val="80000"/>
              <a:hueOff val="211298"/>
              <a:satOff val="-12103"/>
              <a:lumOff val="13416"/>
              <a:alphaOff val="0"/>
            </a:schemeClr>
          </a:solidFill>
          <a:prstDash val="solid"/>
          <a:miter lim="800000"/>
        </a:ln>
        <a:effectLst/>
      </dsp:spPr>
      <dsp:style>
        <a:lnRef idx="2">
          <a:scrgbClr r="0" g="0" b="0"/>
        </a:lnRef>
        <a:fillRef idx="1">
          <a:scrgbClr r="0" g="0" b="0"/>
        </a:fillRef>
        <a:effectRef idx="0">
          <a:scrgbClr r="0" g="0" b="0"/>
        </a:effectRef>
        <a:fontRef idx="minor"/>
      </dsp:style>
    </dsp:sp>
    <dsp:sp modelId="{F366ECEE-C166-435A-B2EB-4F7E6C78D23E}">
      <dsp:nvSpPr>
        <dsp:cNvPr id="0" name=""/>
        <dsp:cNvSpPr/>
      </dsp:nvSpPr>
      <dsp:spPr>
        <a:xfrm>
          <a:off x="1290977" y="3294011"/>
          <a:ext cx="10234884" cy="658977"/>
        </a:xfrm>
        <a:prstGeom prst="rect">
          <a:avLst/>
        </a:prstGeom>
        <a:solidFill>
          <a:schemeClr val="accent4">
            <a:shade val="80000"/>
            <a:hueOff val="316947"/>
            <a:satOff val="-18155"/>
            <a:lumOff val="2012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3063" tIns="86360" rIns="86360" bIns="86360" numCol="1" spcCol="1270" anchor="ctr" anchorCtr="0">
          <a:noAutofit/>
        </a:bodyPr>
        <a:lstStyle/>
        <a:p>
          <a:pPr marL="0" lvl="0" indent="0" algn="r" defTabSz="1511300" rtl="1">
            <a:lnSpc>
              <a:spcPct val="90000"/>
            </a:lnSpc>
            <a:spcBef>
              <a:spcPct val="0"/>
            </a:spcBef>
            <a:spcAft>
              <a:spcPct val="35000"/>
            </a:spcAft>
            <a:buNone/>
          </a:pPr>
          <a:r>
            <a:rPr lang="ar-EG" sz="3400" b="1" kern="1200" dirty="0">
              <a:solidFill>
                <a:schemeClr val="tx1"/>
              </a:solidFill>
            </a:rPr>
            <a:t>2- يحدد الأحكام القانونية لعملية تصفية الشركة.</a:t>
          </a:r>
          <a:endParaRPr lang="en-US" sz="3400" b="1" kern="1200" dirty="0">
            <a:solidFill>
              <a:schemeClr val="tx1"/>
            </a:solidFill>
          </a:endParaRPr>
        </a:p>
      </dsp:txBody>
      <dsp:txXfrm>
        <a:off x="1290977" y="3294011"/>
        <a:ext cx="10234884" cy="658977"/>
      </dsp:txXfrm>
    </dsp:sp>
    <dsp:sp modelId="{E348D9DE-7EAE-4D87-A507-CEC0AF3476C2}">
      <dsp:nvSpPr>
        <dsp:cNvPr id="0" name=""/>
        <dsp:cNvSpPr/>
      </dsp:nvSpPr>
      <dsp:spPr>
        <a:xfrm>
          <a:off x="879116" y="3211639"/>
          <a:ext cx="823721" cy="823721"/>
        </a:xfrm>
        <a:prstGeom prst="ellipse">
          <a:avLst/>
        </a:prstGeom>
        <a:solidFill>
          <a:schemeClr val="lt1">
            <a:hueOff val="0"/>
            <a:satOff val="0"/>
            <a:lumOff val="0"/>
            <a:alphaOff val="0"/>
          </a:schemeClr>
        </a:solidFill>
        <a:ln w="19050" cap="flat" cmpd="sng" algn="ctr">
          <a:solidFill>
            <a:schemeClr val="accent4">
              <a:shade val="80000"/>
              <a:hueOff val="316947"/>
              <a:satOff val="-18155"/>
              <a:lumOff val="20125"/>
              <a:alphaOff val="0"/>
            </a:schemeClr>
          </a:solidFill>
          <a:prstDash val="solid"/>
          <a:miter lim="800000"/>
        </a:ln>
        <a:effectLst/>
      </dsp:spPr>
      <dsp:style>
        <a:lnRef idx="2">
          <a:scrgbClr r="0" g="0" b="0"/>
        </a:lnRef>
        <a:fillRef idx="1">
          <a:scrgbClr r="0" g="0" b="0"/>
        </a:fillRef>
        <a:effectRef idx="0">
          <a:scrgbClr r="0" g="0" b="0"/>
        </a:effectRef>
        <a:fontRef idx="minor"/>
      </dsp:style>
    </dsp:sp>
    <dsp:sp modelId="{FFFE0D5B-1A3B-476D-93C0-855FDA03DD5E}">
      <dsp:nvSpPr>
        <dsp:cNvPr id="0" name=""/>
        <dsp:cNvSpPr/>
      </dsp:nvSpPr>
      <dsp:spPr>
        <a:xfrm>
          <a:off x="1043109" y="4282352"/>
          <a:ext cx="10482752" cy="658977"/>
        </a:xfrm>
        <a:prstGeom prst="rect">
          <a:avLst/>
        </a:prstGeom>
        <a:solidFill>
          <a:schemeClr val="accent4">
            <a:shade val="80000"/>
            <a:hueOff val="422596"/>
            <a:satOff val="-24206"/>
            <a:lumOff val="26833"/>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3063" tIns="86360" rIns="86360" bIns="86360" numCol="1" spcCol="1270" anchor="ctr" anchorCtr="0">
          <a:noAutofit/>
        </a:bodyPr>
        <a:lstStyle/>
        <a:p>
          <a:pPr marL="0" lvl="0" indent="0" algn="r" defTabSz="1511300" rtl="1">
            <a:lnSpc>
              <a:spcPct val="90000"/>
            </a:lnSpc>
            <a:spcBef>
              <a:spcPct val="0"/>
            </a:spcBef>
            <a:spcAft>
              <a:spcPct val="35000"/>
            </a:spcAft>
            <a:buNone/>
          </a:pPr>
          <a:r>
            <a:rPr lang="ar-EG" sz="3400" b="1" kern="1200" dirty="0">
              <a:solidFill>
                <a:schemeClr val="tx1"/>
              </a:solidFill>
            </a:rPr>
            <a:t>3- يستعرض أحكام قسمة الشركة وقواعدها.</a:t>
          </a:r>
          <a:endParaRPr lang="en-US" sz="3400" b="1" kern="1200" dirty="0">
            <a:solidFill>
              <a:schemeClr val="tx1"/>
            </a:solidFill>
          </a:endParaRPr>
        </a:p>
      </dsp:txBody>
      <dsp:txXfrm>
        <a:off x="1043109" y="4282352"/>
        <a:ext cx="10482752" cy="658977"/>
      </dsp:txXfrm>
    </dsp:sp>
    <dsp:sp modelId="{FD2C0761-A6D9-4307-AFAB-F6E9F4092755}">
      <dsp:nvSpPr>
        <dsp:cNvPr id="0" name=""/>
        <dsp:cNvSpPr/>
      </dsp:nvSpPr>
      <dsp:spPr>
        <a:xfrm>
          <a:off x="631248" y="4199980"/>
          <a:ext cx="823721" cy="823721"/>
        </a:xfrm>
        <a:prstGeom prst="ellipse">
          <a:avLst/>
        </a:prstGeom>
        <a:solidFill>
          <a:schemeClr val="lt1">
            <a:hueOff val="0"/>
            <a:satOff val="0"/>
            <a:lumOff val="0"/>
            <a:alphaOff val="0"/>
          </a:schemeClr>
        </a:solidFill>
        <a:ln w="19050" cap="flat" cmpd="sng" algn="ctr">
          <a:solidFill>
            <a:schemeClr val="accent4">
              <a:shade val="80000"/>
              <a:hueOff val="422596"/>
              <a:satOff val="-24206"/>
              <a:lumOff val="26833"/>
              <a:alphaOff val="0"/>
            </a:schemeClr>
          </a:solidFill>
          <a:prstDash val="solid"/>
          <a:miter lim="800000"/>
        </a:ln>
        <a:effectLst/>
      </dsp:spPr>
      <dsp:style>
        <a:lnRef idx="2">
          <a:scrgbClr r="0" g="0" b="0"/>
        </a:lnRef>
        <a:fillRef idx="1">
          <a:scrgbClr r="0" g="0" b="0"/>
        </a:fillRef>
        <a:effectRef idx="0">
          <a:scrgbClr r="0" g="0" b="0"/>
        </a:effectRef>
        <a:fontRef idx="minor"/>
      </dsp:style>
    </dsp:sp>
    <dsp:sp modelId="{7BBFD555-A36E-4B65-B943-B25A213369FF}">
      <dsp:nvSpPr>
        <dsp:cNvPr id="0" name=""/>
        <dsp:cNvSpPr/>
      </dsp:nvSpPr>
      <dsp:spPr>
        <a:xfrm>
          <a:off x="501055" y="5270693"/>
          <a:ext cx="11024806" cy="658977"/>
        </a:xfrm>
        <a:prstGeom prst="rect">
          <a:avLst/>
        </a:prstGeom>
        <a:solidFill>
          <a:schemeClr val="accent4">
            <a:shade val="80000"/>
            <a:hueOff val="528246"/>
            <a:satOff val="-30258"/>
            <a:lumOff val="33541"/>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3063" tIns="86360" rIns="86360" bIns="86360" numCol="1" spcCol="1270" anchor="ctr" anchorCtr="0">
          <a:noAutofit/>
        </a:bodyPr>
        <a:lstStyle/>
        <a:p>
          <a:pPr marL="0" lvl="0" indent="0" algn="r" defTabSz="1511300" rtl="1">
            <a:lnSpc>
              <a:spcPct val="90000"/>
            </a:lnSpc>
            <a:spcBef>
              <a:spcPct val="0"/>
            </a:spcBef>
            <a:spcAft>
              <a:spcPct val="35000"/>
            </a:spcAft>
            <a:buNone/>
          </a:pPr>
          <a:r>
            <a:rPr lang="ar-EG" sz="3400" b="1" kern="1200" dirty="0">
              <a:solidFill>
                <a:schemeClr val="tx1"/>
              </a:solidFill>
            </a:rPr>
            <a:t>4- يستوعب المقصود بتقادم دعاوى الغير ضد الشركاء.</a:t>
          </a:r>
          <a:endParaRPr lang="en-US" sz="3400" b="1" kern="1200" dirty="0">
            <a:solidFill>
              <a:schemeClr val="tx1"/>
            </a:solidFill>
          </a:endParaRPr>
        </a:p>
      </dsp:txBody>
      <dsp:txXfrm>
        <a:off x="501055" y="5270693"/>
        <a:ext cx="11024806" cy="658977"/>
      </dsp:txXfrm>
    </dsp:sp>
    <dsp:sp modelId="{8B43FE54-1193-4B05-97EC-90B77C122681}">
      <dsp:nvSpPr>
        <dsp:cNvPr id="0" name=""/>
        <dsp:cNvSpPr/>
      </dsp:nvSpPr>
      <dsp:spPr>
        <a:xfrm>
          <a:off x="89194" y="5188321"/>
          <a:ext cx="823721" cy="823721"/>
        </a:xfrm>
        <a:prstGeom prst="ellipse">
          <a:avLst/>
        </a:prstGeom>
        <a:solidFill>
          <a:schemeClr val="lt1">
            <a:hueOff val="0"/>
            <a:satOff val="0"/>
            <a:lumOff val="0"/>
            <a:alphaOff val="0"/>
          </a:schemeClr>
        </a:solidFill>
        <a:ln w="19050" cap="flat" cmpd="sng" algn="ctr">
          <a:solidFill>
            <a:schemeClr val="accent4">
              <a:shade val="80000"/>
              <a:hueOff val="528246"/>
              <a:satOff val="-30258"/>
              <a:lumOff val="33541"/>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9BAC83-ABB6-432A-800C-D93CE4D49A61}">
      <dsp:nvSpPr>
        <dsp:cNvPr id="0" name=""/>
        <dsp:cNvSpPr/>
      </dsp:nvSpPr>
      <dsp:spPr>
        <a:xfrm>
          <a:off x="6984219" y="1118720"/>
          <a:ext cx="169341" cy="2895748"/>
        </a:xfrm>
        <a:custGeom>
          <a:avLst/>
          <a:gdLst/>
          <a:ahLst/>
          <a:cxnLst/>
          <a:rect l="0" t="0" r="0" b="0"/>
          <a:pathLst>
            <a:path>
              <a:moveTo>
                <a:pt x="0" y="0"/>
              </a:moveTo>
              <a:lnTo>
                <a:pt x="0" y="2895748"/>
              </a:lnTo>
              <a:lnTo>
                <a:pt x="169341" y="2895748"/>
              </a:lnTo>
            </a:path>
          </a:pathLst>
        </a:custGeom>
        <a:noFill/>
        <a:ln w="1905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5017D6C-E07D-4E3F-A52A-5F89122E0667}">
      <dsp:nvSpPr>
        <dsp:cNvPr id="0" name=""/>
        <dsp:cNvSpPr/>
      </dsp:nvSpPr>
      <dsp:spPr>
        <a:xfrm>
          <a:off x="6831421" y="1118720"/>
          <a:ext cx="152797" cy="2979657"/>
        </a:xfrm>
        <a:custGeom>
          <a:avLst/>
          <a:gdLst/>
          <a:ahLst/>
          <a:cxnLst/>
          <a:rect l="0" t="0" r="0" b="0"/>
          <a:pathLst>
            <a:path>
              <a:moveTo>
                <a:pt x="152797" y="0"/>
              </a:moveTo>
              <a:lnTo>
                <a:pt x="152797" y="2979657"/>
              </a:lnTo>
              <a:lnTo>
                <a:pt x="0" y="2979657"/>
              </a:lnTo>
            </a:path>
          </a:pathLst>
        </a:custGeom>
        <a:noFill/>
        <a:ln w="1905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B509A73-B542-4166-A123-2A48800FB8C6}">
      <dsp:nvSpPr>
        <dsp:cNvPr id="0" name=""/>
        <dsp:cNvSpPr/>
      </dsp:nvSpPr>
      <dsp:spPr>
        <a:xfrm>
          <a:off x="1834069" y="0"/>
          <a:ext cx="10300300" cy="1118720"/>
        </a:xfrm>
        <a:prstGeom prst="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marL="0" lvl="0" indent="0" algn="ctr" defTabSz="1600200" rtl="1">
            <a:lnSpc>
              <a:spcPct val="90000"/>
            </a:lnSpc>
            <a:spcBef>
              <a:spcPct val="0"/>
            </a:spcBef>
            <a:spcAft>
              <a:spcPct val="35000"/>
            </a:spcAft>
            <a:buNone/>
          </a:pPr>
          <a:r>
            <a:rPr lang="ar-EG" sz="3600" b="1" kern="1200" dirty="0"/>
            <a:t>مدى جواز مباشرة المصفي لأعمال جديدة أو الاستمرار في الاستغلال</a:t>
          </a:r>
        </a:p>
      </dsp:txBody>
      <dsp:txXfrm>
        <a:off x="1834069" y="0"/>
        <a:ext cx="10300300" cy="1118720"/>
      </dsp:txXfrm>
    </dsp:sp>
    <dsp:sp modelId="{3BC71A64-FA4F-487D-ABC5-D85E9902E5F6}">
      <dsp:nvSpPr>
        <dsp:cNvPr id="0" name=""/>
        <dsp:cNvSpPr/>
      </dsp:nvSpPr>
      <dsp:spPr>
        <a:xfrm>
          <a:off x="0" y="1605375"/>
          <a:ext cx="6831421" cy="4986004"/>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1422400" rtl="1">
            <a:lnSpc>
              <a:spcPct val="90000"/>
            </a:lnSpc>
            <a:spcBef>
              <a:spcPct val="0"/>
            </a:spcBef>
            <a:spcAft>
              <a:spcPct val="35000"/>
            </a:spcAft>
            <a:buNone/>
          </a:pPr>
          <a:r>
            <a:rPr lang="ar-EG" sz="3200" b="1" kern="1200" dirty="0">
              <a:highlight>
                <a:srgbClr val="FFFF00"/>
              </a:highlight>
            </a:rPr>
            <a:t>ب- الاستمرار في مباشرة نشاط الشركة: </a:t>
          </a:r>
          <a:r>
            <a:rPr lang="ar-EG" sz="3200" b="1" kern="1200" dirty="0"/>
            <a:t>ثار جدل حول حق المصفي في الاستمرار في مباشرة نشاط الشركة، ولكن </a:t>
          </a:r>
          <a:r>
            <a:rPr lang="ar-EG" sz="3200" b="1" kern="1200" dirty="0">
              <a:highlight>
                <a:srgbClr val="00FF00"/>
              </a:highlight>
            </a:rPr>
            <a:t>الراجح أنه لا يوجد ما يمنع من ذلك </a:t>
          </a:r>
          <a:r>
            <a:rPr lang="ar-EG" sz="3200" b="1" kern="1200" dirty="0"/>
            <a:t>إذا كان في هذا الاستمرار </a:t>
          </a:r>
          <a:r>
            <a:rPr lang="ar-EG" sz="3200" b="1" kern="1200" dirty="0">
              <a:highlight>
                <a:srgbClr val="FF0000"/>
              </a:highlight>
            </a:rPr>
            <a:t>تحقيقاً للغرض من التصفية</a:t>
          </a:r>
          <a:r>
            <a:rPr lang="ar-EG" sz="3200" b="1" kern="1200" dirty="0"/>
            <a:t>، ويعتبر أمراً تقتضيه عمليات التصفية ذاتها. </a:t>
          </a:r>
          <a:r>
            <a:rPr lang="ar-EG" sz="3200" b="1" kern="1200" dirty="0">
              <a:highlight>
                <a:srgbClr val="FF00FF"/>
              </a:highlight>
            </a:rPr>
            <a:t>مثال ذلك </a:t>
          </a:r>
          <a:r>
            <a:rPr lang="ar-EG" sz="3200" b="1" kern="1200" dirty="0"/>
            <a:t>أن يستمر المصفي في استغلال المحل التجاري للشركة إلى أجل معقول للحفاظ على قيمته بالحفاظ على عملائه وسمعته التجارية، بحيث يحقق أعلى عائد عند التصرف فيه بالبيع، هذا فضلاً عن أن استمرار التشغيل لا يعد في حقيقته بمثابة أعمال تجارية.</a:t>
          </a:r>
        </a:p>
      </dsp:txBody>
      <dsp:txXfrm>
        <a:off x="0" y="1605375"/>
        <a:ext cx="6831421" cy="4986004"/>
      </dsp:txXfrm>
    </dsp:sp>
    <dsp:sp modelId="{AF15EBF3-BF21-4939-8BC3-BE598BCF91CB}">
      <dsp:nvSpPr>
        <dsp:cNvPr id="0" name=""/>
        <dsp:cNvSpPr/>
      </dsp:nvSpPr>
      <dsp:spPr>
        <a:xfrm>
          <a:off x="7153560" y="1566521"/>
          <a:ext cx="4036294" cy="4895896"/>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1422400" rtl="1">
            <a:lnSpc>
              <a:spcPct val="90000"/>
            </a:lnSpc>
            <a:spcBef>
              <a:spcPct val="0"/>
            </a:spcBef>
            <a:spcAft>
              <a:spcPct val="35000"/>
            </a:spcAft>
            <a:buNone/>
          </a:pPr>
          <a:r>
            <a:rPr lang="ar-EG" sz="3200" b="1" kern="1200" dirty="0">
              <a:highlight>
                <a:srgbClr val="FFFF00"/>
              </a:highlight>
            </a:rPr>
            <a:t>أ- مباشرة أعمال جديدة: </a:t>
          </a:r>
          <a:r>
            <a:rPr lang="ar-EG" sz="3200" b="1" kern="1200" dirty="0">
              <a:highlight>
                <a:srgbClr val="00FF00"/>
              </a:highlight>
            </a:rPr>
            <a:t>الأصل</a:t>
          </a:r>
          <a:r>
            <a:rPr lang="ar-EG" sz="3200" b="1" kern="1200" dirty="0"/>
            <a:t> أنه </a:t>
          </a:r>
          <a:r>
            <a:rPr lang="ar-EG" sz="3200" b="1" kern="1200" dirty="0">
              <a:highlight>
                <a:srgbClr val="FF0000"/>
              </a:highlight>
            </a:rPr>
            <a:t>لا يجوز </a:t>
          </a:r>
          <a:r>
            <a:rPr lang="ar-EG" sz="3200" b="1" kern="1200" dirty="0"/>
            <a:t>للمصفي مباشرة أعمال جديدة لأن الهدف من التصفية هو إنهاء الآثار التي خلفتها الشركة في الواقع القانوني، والقيام بأعمال جديدة يتنافى مع تحقيق هذا الهدف. </a:t>
          </a:r>
          <a:r>
            <a:rPr lang="ar-EG" sz="3200" b="1" kern="1200" dirty="0">
              <a:highlight>
                <a:srgbClr val="FF00FF"/>
              </a:highlight>
            </a:rPr>
            <a:t>ألا أن تكون لازمة لإتمام أعمال التصفية</a:t>
          </a:r>
          <a:r>
            <a:rPr lang="ar-EG" sz="3200" b="1" kern="1200" dirty="0"/>
            <a:t>.</a:t>
          </a:r>
        </a:p>
      </dsp:txBody>
      <dsp:txXfrm>
        <a:off x="7153560" y="1566521"/>
        <a:ext cx="4036294" cy="489589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9BAC83-ABB6-432A-800C-D93CE4D49A61}">
      <dsp:nvSpPr>
        <dsp:cNvPr id="0" name=""/>
        <dsp:cNvSpPr/>
      </dsp:nvSpPr>
      <dsp:spPr>
        <a:xfrm>
          <a:off x="6255289" y="1196612"/>
          <a:ext cx="271205" cy="2970857"/>
        </a:xfrm>
        <a:custGeom>
          <a:avLst/>
          <a:gdLst/>
          <a:ahLst/>
          <a:cxnLst/>
          <a:rect l="0" t="0" r="0" b="0"/>
          <a:pathLst>
            <a:path>
              <a:moveTo>
                <a:pt x="0" y="0"/>
              </a:moveTo>
              <a:lnTo>
                <a:pt x="0" y="2970857"/>
              </a:lnTo>
              <a:lnTo>
                <a:pt x="271205" y="2970857"/>
              </a:lnTo>
            </a:path>
          </a:pathLst>
        </a:custGeom>
        <a:noFill/>
        <a:ln w="1905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5017D6C-E07D-4E3F-A52A-5F89122E0667}">
      <dsp:nvSpPr>
        <dsp:cNvPr id="0" name=""/>
        <dsp:cNvSpPr/>
      </dsp:nvSpPr>
      <dsp:spPr>
        <a:xfrm>
          <a:off x="6011927" y="1196612"/>
          <a:ext cx="243361" cy="2956331"/>
        </a:xfrm>
        <a:custGeom>
          <a:avLst/>
          <a:gdLst/>
          <a:ahLst/>
          <a:cxnLst/>
          <a:rect l="0" t="0" r="0" b="0"/>
          <a:pathLst>
            <a:path>
              <a:moveTo>
                <a:pt x="243361" y="0"/>
              </a:moveTo>
              <a:lnTo>
                <a:pt x="243361" y="2956331"/>
              </a:lnTo>
              <a:lnTo>
                <a:pt x="0" y="2956331"/>
              </a:lnTo>
            </a:path>
          </a:pathLst>
        </a:custGeom>
        <a:noFill/>
        <a:ln w="1905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B509A73-B542-4166-A123-2A48800FB8C6}">
      <dsp:nvSpPr>
        <dsp:cNvPr id="0" name=""/>
        <dsp:cNvSpPr/>
      </dsp:nvSpPr>
      <dsp:spPr>
        <a:xfrm>
          <a:off x="480118" y="0"/>
          <a:ext cx="11550341" cy="1196612"/>
        </a:xfrm>
        <a:prstGeom prst="rect">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marL="0" lvl="0" indent="0" algn="ctr" defTabSz="1600200" rtl="1">
            <a:lnSpc>
              <a:spcPct val="90000"/>
            </a:lnSpc>
            <a:spcBef>
              <a:spcPct val="0"/>
            </a:spcBef>
            <a:spcAft>
              <a:spcPct val="35000"/>
            </a:spcAft>
            <a:buNone/>
          </a:pPr>
          <a:r>
            <a:rPr lang="ar-EG" sz="3600" b="1" kern="1200" dirty="0"/>
            <a:t>المركز القانوني للمصفي</a:t>
          </a:r>
        </a:p>
      </dsp:txBody>
      <dsp:txXfrm>
        <a:off x="480118" y="0"/>
        <a:ext cx="11550341" cy="1196612"/>
      </dsp:txXfrm>
    </dsp:sp>
    <dsp:sp modelId="{3BC71A64-FA4F-487D-ABC5-D85E9902E5F6}">
      <dsp:nvSpPr>
        <dsp:cNvPr id="0" name=""/>
        <dsp:cNvSpPr/>
      </dsp:nvSpPr>
      <dsp:spPr>
        <a:xfrm>
          <a:off x="0" y="1874457"/>
          <a:ext cx="6011927" cy="4556971"/>
        </a:xfrm>
        <a:prstGeom prst="rect">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1422400" rtl="1">
            <a:lnSpc>
              <a:spcPct val="90000"/>
            </a:lnSpc>
            <a:spcBef>
              <a:spcPct val="0"/>
            </a:spcBef>
            <a:spcAft>
              <a:spcPct val="35000"/>
            </a:spcAft>
            <a:buNone/>
          </a:pPr>
          <a:r>
            <a:rPr lang="ar-EG" sz="3200" b="1" kern="1200" dirty="0"/>
            <a:t>كما أنه إذا فرض وتقررت </a:t>
          </a:r>
          <a:r>
            <a:rPr lang="ar-EG" sz="3200" b="1" kern="1200" dirty="0">
              <a:highlight>
                <a:srgbClr val="FFFF00"/>
              </a:highlight>
            </a:rPr>
            <a:t>الحراسة القضائية على الشركة لخلاف بين الشركاء </a:t>
          </a:r>
          <a:r>
            <a:rPr lang="ar-EG" sz="3200" b="1" kern="1200" dirty="0"/>
            <a:t>وعين حارساً لإدارتها، ثم حلت الشركة ودخلت طور التصفية وعين مصفياً، فإن الحراسة تزول إذ إن مهمة الحارس تدخل في مهمة المصفي.</a:t>
          </a:r>
        </a:p>
      </dsp:txBody>
      <dsp:txXfrm>
        <a:off x="0" y="1874457"/>
        <a:ext cx="6011927" cy="4556971"/>
      </dsp:txXfrm>
    </dsp:sp>
    <dsp:sp modelId="{AF15EBF3-BF21-4939-8BC3-BE598BCF91CB}">
      <dsp:nvSpPr>
        <dsp:cNvPr id="0" name=""/>
        <dsp:cNvSpPr/>
      </dsp:nvSpPr>
      <dsp:spPr>
        <a:xfrm>
          <a:off x="6526494" y="1812232"/>
          <a:ext cx="5519160" cy="4710475"/>
        </a:xfrm>
        <a:prstGeom prst="rect">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1422400" rtl="1">
            <a:lnSpc>
              <a:spcPct val="90000"/>
            </a:lnSpc>
            <a:spcBef>
              <a:spcPct val="0"/>
            </a:spcBef>
            <a:spcAft>
              <a:spcPct val="35000"/>
            </a:spcAft>
            <a:buNone/>
          </a:pPr>
          <a:r>
            <a:rPr lang="ar-EG" sz="3200" b="1" kern="1200" dirty="0"/>
            <a:t>والمصفي، شأنه في ذلك </a:t>
          </a:r>
          <a:r>
            <a:rPr lang="ar-EG" sz="3200" b="1" kern="1200" dirty="0">
              <a:highlight>
                <a:srgbClr val="FFFF00"/>
              </a:highlight>
            </a:rPr>
            <a:t>شأن المدير</a:t>
          </a:r>
          <a:r>
            <a:rPr lang="ar-EG" sz="3200" b="1" kern="1200" dirty="0"/>
            <a:t>، </a:t>
          </a:r>
          <a:r>
            <a:rPr lang="ar-EG" sz="3200" b="1" kern="1200" dirty="0">
              <a:highlight>
                <a:srgbClr val="00FFFF"/>
              </a:highlight>
            </a:rPr>
            <a:t>ممثل للشركة </a:t>
          </a:r>
          <a:r>
            <a:rPr lang="ar-EG" sz="3200" b="1" kern="1200" dirty="0"/>
            <a:t>باعتبارها شخصاً اعتبارياً. فهو ليس وكيلاً عن الشركاء. ومن ثم يحق له أن </a:t>
          </a:r>
          <a:r>
            <a:rPr lang="ar-EG" sz="3200" b="1" kern="1200" dirty="0">
              <a:highlight>
                <a:srgbClr val="00FFFF"/>
              </a:highlight>
            </a:rPr>
            <a:t>يطالب الشركاء بحصصهم </a:t>
          </a:r>
          <a:r>
            <a:rPr lang="ar-EG" sz="3200" b="1" kern="1200" dirty="0"/>
            <a:t>في رأس مال الشركة، أو بما تبقى في ذمتهم منها. وبناءً على ذلك، فإن المصفي يعد </a:t>
          </a:r>
          <a:r>
            <a:rPr lang="ar-EG" sz="3200" b="1" kern="1200" dirty="0">
              <a:highlight>
                <a:srgbClr val="00FFFF"/>
              </a:highlight>
            </a:rPr>
            <a:t>صاحب الصفة في الدعاوى </a:t>
          </a:r>
          <a:r>
            <a:rPr lang="ar-EG" sz="3200" b="1" kern="1200" dirty="0"/>
            <a:t>التي ترفع من الشركة أو عليها.</a:t>
          </a:r>
        </a:p>
      </dsp:txBody>
      <dsp:txXfrm>
        <a:off x="6526494" y="1812232"/>
        <a:ext cx="5519160" cy="471047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9BAC83-ABB6-432A-800C-D93CE4D49A61}">
      <dsp:nvSpPr>
        <dsp:cNvPr id="0" name=""/>
        <dsp:cNvSpPr/>
      </dsp:nvSpPr>
      <dsp:spPr>
        <a:xfrm>
          <a:off x="6255289" y="1196612"/>
          <a:ext cx="271205" cy="2922107"/>
        </a:xfrm>
        <a:custGeom>
          <a:avLst/>
          <a:gdLst/>
          <a:ahLst/>
          <a:cxnLst/>
          <a:rect l="0" t="0" r="0" b="0"/>
          <a:pathLst>
            <a:path>
              <a:moveTo>
                <a:pt x="0" y="0"/>
              </a:moveTo>
              <a:lnTo>
                <a:pt x="0" y="2922107"/>
              </a:lnTo>
              <a:lnTo>
                <a:pt x="271205" y="2922107"/>
              </a:lnTo>
            </a:path>
          </a:pathLst>
        </a:custGeom>
        <a:noFill/>
        <a:ln w="19050" cap="flat" cmpd="sng" algn="ctr">
          <a:solidFill>
            <a:schemeClr val="accent4">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5017D6C-E07D-4E3F-A52A-5F89122E0667}">
      <dsp:nvSpPr>
        <dsp:cNvPr id="0" name=""/>
        <dsp:cNvSpPr/>
      </dsp:nvSpPr>
      <dsp:spPr>
        <a:xfrm>
          <a:off x="6011927" y="1196612"/>
          <a:ext cx="243361" cy="3033083"/>
        </a:xfrm>
        <a:custGeom>
          <a:avLst/>
          <a:gdLst/>
          <a:ahLst/>
          <a:cxnLst/>
          <a:rect l="0" t="0" r="0" b="0"/>
          <a:pathLst>
            <a:path>
              <a:moveTo>
                <a:pt x="243361" y="0"/>
              </a:moveTo>
              <a:lnTo>
                <a:pt x="243361" y="3033083"/>
              </a:lnTo>
              <a:lnTo>
                <a:pt x="0" y="3033083"/>
              </a:lnTo>
            </a:path>
          </a:pathLst>
        </a:custGeom>
        <a:noFill/>
        <a:ln w="19050" cap="flat" cmpd="sng" algn="ctr">
          <a:solidFill>
            <a:schemeClr val="accent4">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B509A73-B542-4166-A123-2A48800FB8C6}">
      <dsp:nvSpPr>
        <dsp:cNvPr id="0" name=""/>
        <dsp:cNvSpPr/>
      </dsp:nvSpPr>
      <dsp:spPr>
        <a:xfrm>
          <a:off x="480118" y="0"/>
          <a:ext cx="11550341" cy="1196612"/>
        </a:xfrm>
        <a:prstGeom prst="rect">
          <a:avLst/>
        </a:prstGeom>
        <a:gradFill rotWithShape="0">
          <a:gsLst>
            <a:gs pos="0">
              <a:schemeClr val="accent4">
                <a:alpha val="80000"/>
                <a:hueOff val="0"/>
                <a:satOff val="0"/>
                <a:lumOff val="0"/>
                <a:alphaOff val="0"/>
                <a:lumMod val="110000"/>
                <a:satMod val="105000"/>
                <a:tint val="67000"/>
              </a:schemeClr>
            </a:gs>
            <a:gs pos="50000">
              <a:schemeClr val="accent4">
                <a:alpha val="80000"/>
                <a:hueOff val="0"/>
                <a:satOff val="0"/>
                <a:lumOff val="0"/>
                <a:alphaOff val="0"/>
                <a:lumMod val="105000"/>
                <a:satMod val="103000"/>
                <a:tint val="73000"/>
              </a:schemeClr>
            </a:gs>
            <a:gs pos="100000">
              <a:schemeClr val="accent4">
                <a:alpha val="8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marL="0" lvl="0" indent="0" algn="ctr" defTabSz="1600200" rtl="1">
            <a:lnSpc>
              <a:spcPct val="90000"/>
            </a:lnSpc>
            <a:spcBef>
              <a:spcPct val="0"/>
            </a:spcBef>
            <a:spcAft>
              <a:spcPct val="35000"/>
            </a:spcAft>
            <a:buNone/>
          </a:pPr>
          <a:r>
            <a:rPr lang="ar-EG" sz="3600" kern="1200" dirty="0"/>
            <a:t>هذا وتتفاوت درجات </a:t>
          </a:r>
          <a:r>
            <a:rPr lang="ar-EG" sz="3600" b="1" kern="1200" dirty="0"/>
            <a:t>تأثير الاندماج على الشخصية المعنوية</a:t>
          </a:r>
          <a:r>
            <a:rPr lang="ar-EG" sz="3600" kern="1200" dirty="0"/>
            <a:t> للشركة باختلاف نوعه</a:t>
          </a:r>
          <a:endParaRPr lang="ar-EG" sz="3600" b="1" kern="1200" dirty="0"/>
        </a:p>
      </dsp:txBody>
      <dsp:txXfrm>
        <a:off x="480118" y="0"/>
        <a:ext cx="11550341" cy="1196612"/>
      </dsp:txXfrm>
    </dsp:sp>
    <dsp:sp modelId="{3BC71A64-FA4F-487D-ABC5-D85E9902E5F6}">
      <dsp:nvSpPr>
        <dsp:cNvPr id="0" name=""/>
        <dsp:cNvSpPr/>
      </dsp:nvSpPr>
      <dsp:spPr>
        <a:xfrm>
          <a:off x="0" y="2453727"/>
          <a:ext cx="6011927" cy="3551935"/>
        </a:xfrm>
        <a:prstGeom prst="rect">
          <a:avLst/>
        </a:prstGeom>
        <a:gradFill rotWithShape="0">
          <a:gsLst>
            <a:gs pos="0">
              <a:schemeClr val="accent4">
                <a:alpha val="90000"/>
                <a:hueOff val="0"/>
                <a:satOff val="0"/>
                <a:lumOff val="0"/>
                <a:alphaOff val="0"/>
                <a:lumMod val="110000"/>
                <a:satMod val="105000"/>
                <a:tint val="67000"/>
              </a:schemeClr>
            </a:gs>
            <a:gs pos="50000">
              <a:schemeClr val="accent4">
                <a:alpha val="90000"/>
                <a:hueOff val="0"/>
                <a:satOff val="0"/>
                <a:lumOff val="0"/>
                <a:alphaOff val="0"/>
                <a:lumMod val="105000"/>
                <a:satMod val="103000"/>
                <a:tint val="73000"/>
              </a:schemeClr>
            </a:gs>
            <a:gs pos="100000">
              <a:schemeClr val="accent4">
                <a:alpha val="9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1422400" rtl="1">
            <a:lnSpc>
              <a:spcPct val="90000"/>
            </a:lnSpc>
            <a:spcBef>
              <a:spcPct val="0"/>
            </a:spcBef>
            <a:spcAft>
              <a:spcPct val="35000"/>
            </a:spcAft>
            <a:buNone/>
          </a:pPr>
          <a:r>
            <a:rPr lang="ar-EG" sz="3200" b="1" kern="1200" dirty="0"/>
            <a:t>وهذا على خلاف الاندماج عن طريق </a:t>
          </a:r>
          <a:r>
            <a:rPr lang="ar-EG" sz="3200" b="1" kern="1200" dirty="0">
              <a:highlight>
                <a:srgbClr val="FFFF00"/>
              </a:highlight>
            </a:rPr>
            <a:t>الضم</a:t>
          </a:r>
          <a:r>
            <a:rPr lang="ar-EG" sz="3200" b="1" kern="1200" dirty="0"/>
            <a:t>، حيث </a:t>
          </a:r>
          <a:r>
            <a:rPr lang="ar-EG" sz="3200" b="1" kern="1200" dirty="0">
              <a:highlight>
                <a:srgbClr val="00FFFF"/>
              </a:highlight>
            </a:rPr>
            <a:t>تنقضي الشخصية المعنوية للشركة أو للشركات المندمجة</a:t>
          </a:r>
          <a:r>
            <a:rPr lang="ar-EG" sz="3200" b="1" kern="1200" dirty="0"/>
            <a:t>، بينما تظل الشخصية المعنوية للشركة الدامجة وتؤول إليها حقوق والتزامات الشركة أو الشركات المندمجة.</a:t>
          </a:r>
        </a:p>
      </dsp:txBody>
      <dsp:txXfrm>
        <a:off x="0" y="2453727"/>
        <a:ext cx="6011927" cy="3551935"/>
      </dsp:txXfrm>
    </dsp:sp>
    <dsp:sp modelId="{AF15EBF3-BF21-4939-8BC3-BE598BCF91CB}">
      <dsp:nvSpPr>
        <dsp:cNvPr id="0" name=""/>
        <dsp:cNvSpPr/>
      </dsp:nvSpPr>
      <dsp:spPr>
        <a:xfrm>
          <a:off x="6526494" y="2391502"/>
          <a:ext cx="5519160" cy="3454436"/>
        </a:xfrm>
        <a:prstGeom prst="rect">
          <a:avLst/>
        </a:prstGeom>
        <a:gradFill rotWithShape="0">
          <a:gsLst>
            <a:gs pos="0">
              <a:schemeClr val="accent4">
                <a:alpha val="90000"/>
                <a:hueOff val="0"/>
                <a:satOff val="0"/>
                <a:lumOff val="0"/>
                <a:alphaOff val="0"/>
                <a:lumMod val="110000"/>
                <a:satMod val="105000"/>
                <a:tint val="67000"/>
              </a:schemeClr>
            </a:gs>
            <a:gs pos="50000">
              <a:schemeClr val="accent4">
                <a:alpha val="90000"/>
                <a:hueOff val="0"/>
                <a:satOff val="0"/>
                <a:lumOff val="0"/>
                <a:alphaOff val="0"/>
                <a:lumMod val="105000"/>
                <a:satMod val="103000"/>
                <a:tint val="73000"/>
              </a:schemeClr>
            </a:gs>
            <a:gs pos="100000">
              <a:schemeClr val="accent4">
                <a:alpha val="9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1422400" rtl="1">
            <a:lnSpc>
              <a:spcPct val="90000"/>
            </a:lnSpc>
            <a:spcBef>
              <a:spcPct val="0"/>
            </a:spcBef>
            <a:spcAft>
              <a:spcPct val="35000"/>
            </a:spcAft>
            <a:buNone/>
          </a:pPr>
          <a:r>
            <a:rPr lang="ar-EG" sz="3200" b="1" kern="1200" dirty="0"/>
            <a:t>ففي الاندماج </a:t>
          </a:r>
          <a:r>
            <a:rPr lang="ar-EG" sz="3200" b="1" kern="1200" dirty="0">
              <a:highlight>
                <a:srgbClr val="FFFF00"/>
              </a:highlight>
            </a:rPr>
            <a:t>بالمزج</a:t>
          </a:r>
          <a:r>
            <a:rPr lang="ar-EG" sz="3200" b="1" kern="1200" dirty="0"/>
            <a:t>، </a:t>
          </a:r>
          <a:r>
            <a:rPr lang="ar-EG" sz="3200" b="1" kern="1200" dirty="0">
              <a:highlight>
                <a:srgbClr val="00FFFF"/>
              </a:highlight>
            </a:rPr>
            <a:t>تنتهي الشخصية المعنوية للشركات المندمجة جميعاً</a:t>
          </a:r>
          <a:r>
            <a:rPr lang="ar-EG" sz="3200" b="1" kern="1200" dirty="0"/>
            <a:t>، وتنشأ شركة جديدة بشخصية معنوية جديدة،</a:t>
          </a:r>
        </a:p>
      </dsp:txBody>
      <dsp:txXfrm>
        <a:off x="6526494" y="2391502"/>
        <a:ext cx="5519160" cy="345443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771693-B5A2-4763-8C1A-E9EB818EB381}">
      <dsp:nvSpPr>
        <dsp:cNvPr id="0" name=""/>
        <dsp:cNvSpPr/>
      </dsp:nvSpPr>
      <dsp:spPr>
        <a:xfrm>
          <a:off x="6244042" y="1748338"/>
          <a:ext cx="3757613" cy="585965"/>
        </a:xfrm>
        <a:custGeom>
          <a:avLst/>
          <a:gdLst/>
          <a:ahLst/>
          <a:cxnLst/>
          <a:rect l="0" t="0" r="0" b="0"/>
          <a:pathLst>
            <a:path>
              <a:moveTo>
                <a:pt x="0" y="0"/>
              </a:moveTo>
              <a:lnTo>
                <a:pt x="0" y="461259"/>
              </a:lnTo>
              <a:lnTo>
                <a:pt x="3757613" y="461259"/>
              </a:lnTo>
              <a:lnTo>
                <a:pt x="3757613" y="585965"/>
              </a:lnTo>
            </a:path>
          </a:pathLst>
        </a:custGeom>
        <a:noFill/>
        <a:ln w="1905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A8682549-FF05-451E-9FD3-907D65DF871A}">
      <dsp:nvSpPr>
        <dsp:cNvPr id="0" name=""/>
        <dsp:cNvSpPr/>
      </dsp:nvSpPr>
      <dsp:spPr>
        <a:xfrm>
          <a:off x="6244042" y="1748338"/>
          <a:ext cx="140497" cy="585965"/>
        </a:xfrm>
        <a:custGeom>
          <a:avLst/>
          <a:gdLst/>
          <a:ahLst/>
          <a:cxnLst/>
          <a:rect l="0" t="0" r="0" b="0"/>
          <a:pathLst>
            <a:path>
              <a:moveTo>
                <a:pt x="0" y="0"/>
              </a:moveTo>
              <a:lnTo>
                <a:pt x="0" y="461259"/>
              </a:lnTo>
              <a:lnTo>
                <a:pt x="140497" y="461259"/>
              </a:lnTo>
              <a:lnTo>
                <a:pt x="140497" y="585965"/>
              </a:lnTo>
            </a:path>
          </a:pathLst>
        </a:custGeom>
        <a:noFill/>
        <a:ln w="1905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E6B8821A-34EA-441F-BE51-D136D3B7414E}">
      <dsp:nvSpPr>
        <dsp:cNvPr id="0" name=""/>
        <dsp:cNvSpPr/>
      </dsp:nvSpPr>
      <dsp:spPr>
        <a:xfrm>
          <a:off x="2404098" y="1748338"/>
          <a:ext cx="3839944" cy="585965"/>
        </a:xfrm>
        <a:custGeom>
          <a:avLst/>
          <a:gdLst/>
          <a:ahLst/>
          <a:cxnLst/>
          <a:rect l="0" t="0" r="0" b="0"/>
          <a:pathLst>
            <a:path>
              <a:moveTo>
                <a:pt x="3839944" y="0"/>
              </a:moveTo>
              <a:lnTo>
                <a:pt x="3839944" y="461259"/>
              </a:lnTo>
              <a:lnTo>
                <a:pt x="0" y="461259"/>
              </a:lnTo>
              <a:lnTo>
                <a:pt x="0" y="585965"/>
              </a:lnTo>
            </a:path>
          </a:pathLst>
        </a:custGeom>
        <a:noFill/>
        <a:ln w="1905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980BC6F7-BA6A-437F-9006-76C74CA04B50}">
      <dsp:nvSpPr>
        <dsp:cNvPr id="0" name=""/>
        <dsp:cNvSpPr/>
      </dsp:nvSpPr>
      <dsp:spPr>
        <a:xfrm>
          <a:off x="6198322" y="551486"/>
          <a:ext cx="91440" cy="342046"/>
        </a:xfrm>
        <a:custGeom>
          <a:avLst/>
          <a:gdLst/>
          <a:ahLst/>
          <a:cxnLst/>
          <a:rect l="0" t="0" r="0" b="0"/>
          <a:pathLst>
            <a:path>
              <a:moveTo>
                <a:pt x="103927" y="0"/>
              </a:moveTo>
              <a:lnTo>
                <a:pt x="103927" y="217340"/>
              </a:lnTo>
              <a:lnTo>
                <a:pt x="45720" y="217340"/>
              </a:lnTo>
              <a:lnTo>
                <a:pt x="45720" y="342046"/>
              </a:lnTo>
            </a:path>
          </a:pathLst>
        </a:custGeom>
        <a:noFill/>
        <a:ln w="19050" cap="flat" cmpd="sng" algn="ctr">
          <a:solidFill>
            <a:schemeClr val="accent5">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D8DFF8D7-5006-45FD-96ED-8470D352348C}">
      <dsp:nvSpPr>
        <dsp:cNvPr id="0" name=""/>
        <dsp:cNvSpPr/>
      </dsp:nvSpPr>
      <dsp:spPr>
        <a:xfrm>
          <a:off x="1669069" y="-142093"/>
          <a:ext cx="9266360" cy="693580"/>
        </a:xfrm>
        <a:prstGeom prst="roundRect">
          <a:avLst>
            <a:gd name="adj" fmla="val 1000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A4D0B232-35E1-4C47-9643-9C798AF45F6E}">
      <dsp:nvSpPr>
        <dsp:cNvPr id="0" name=""/>
        <dsp:cNvSpPr/>
      </dsp:nvSpPr>
      <dsp:spPr>
        <a:xfrm>
          <a:off x="1818641" y="0"/>
          <a:ext cx="9266360" cy="693580"/>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rtl="1">
            <a:lnSpc>
              <a:spcPct val="90000"/>
            </a:lnSpc>
            <a:spcBef>
              <a:spcPct val="0"/>
            </a:spcBef>
            <a:spcAft>
              <a:spcPct val="35000"/>
            </a:spcAft>
            <a:buNone/>
          </a:pPr>
          <a:r>
            <a:rPr lang="ar-EG" sz="3200" b="1" kern="1200" dirty="0"/>
            <a:t>سلطات المصفي</a:t>
          </a:r>
        </a:p>
      </dsp:txBody>
      <dsp:txXfrm>
        <a:off x="1838955" y="20314"/>
        <a:ext cx="9225732" cy="652952"/>
      </dsp:txXfrm>
    </dsp:sp>
    <dsp:sp modelId="{6C117D7C-0B31-440A-A5D2-3E18114CC3B8}">
      <dsp:nvSpPr>
        <dsp:cNvPr id="0" name=""/>
        <dsp:cNvSpPr/>
      </dsp:nvSpPr>
      <dsp:spPr>
        <a:xfrm>
          <a:off x="938998" y="893533"/>
          <a:ext cx="10610088" cy="854805"/>
        </a:xfrm>
        <a:prstGeom prst="roundRect">
          <a:avLst>
            <a:gd name="adj" fmla="val 10000"/>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C0D75988-D9BD-400D-9E69-D15855D1AFCF}">
      <dsp:nvSpPr>
        <dsp:cNvPr id="0" name=""/>
        <dsp:cNvSpPr/>
      </dsp:nvSpPr>
      <dsp:spPr>
        <a:xfrm>
          <a:off x="1088570" y="1035626"/>
          <a:ext cx="10610088" cy="854805"/>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rtl="1">
            <a:lnSpc>
              <a:spcPct val="90000"/>
            </a:lnSpc>
            <a:spcBef>
              <a:spcPct val="0"/>
            </a:spcBef>
            <a:spcAft>
              <a:spcPct val="35000"/>
            </a:spcAft>
            <a:buNone/>
          </a:pPr>
          <a:r>
            <a:rPr lang="ar-EG" sz="3200" b="1" kern="1200" dirty="0"/>
            <a:t>يتم تحديد سلطات المصفي في </a:t>
          </a:r>
          <a:r>
            <a:rPr lang="ar-EG" sz="3200" b="1" kern="1200" dirty="0">
              <a:highlight>
                <a:srgbClr val="FFFF00"/>
              </a:highlight>
            </a:rPr>
            <a:t>وثيقة تعيينه </a:t>
          </a:r>
          <a:r>
            <a:rPr lang="ar-EG" sz="3200" b="1" kern="1200" dirty="0"/>
            <a:t>سواء كان عقد الشركة أم اتفاقاً لاحقاً لحل الشركة أو </a:t>
          </a:r>
          <a:r>
            <a:rPr lang="ar-EG" sz="3200" b="1" kern="1200" dirty="0">
              <a:highlight>
                <a:srgbClr val="FFFF00"/>
              </a:highlight>
            </a:rPr>
            <a:t>حكم من القضاء</a:t>
          </a:r>
        </a:p>
      </dsp:txBody>
      <dsp:txXfrm>
        <a:off x="1113606" y="1060662"/>
        <a:ext cx="10560016" cy="804733"/>
      </dsp:txXfrm>
    </dsp:sp>
    <dsp:sp modelId="{DE384A75-B8F6-40CD-9449-2407954FC0F5}">
      <dsp:nvSpPr>
        <dsp:cNvPr id="0" name=""/>
        <dsp:cNvSpPr/>
      </dsp:nvSpPr>
      <dsp:spPr>
        <a:xfrm>
          <a:off x="569449" y="2334303"/>
          <a:ext cx="3669296" cy="4124650"/>
        </a:xfrm>
        <a:prstGeom prst="roundRect">
          <a:avLst>
            <a:gd name="adj" fmla="val 10000"/>
          </a:avLst>
        </a:prstGeom>
        <a:solidFill>
          <a:schemeClr val="accent6">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7F101BF0-71EB-44DB-9DEF-C62EEE710168}">
      <dsp:nvSpPr>
        <dsp:cNvPr id="0" name=""/>
        <dsp:cNvSpPr/>
      </dsp:nvSpPr>
      <dsp:spPr>
        <a:xfrm>
          <a:off x="719022" y="2476397"/>
          <a:ext cx="3669296" cy="4124650"/>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marL="0" lvl="0" indent="0" algn="ctr" defTabSz="1289050" rtl="1">
            <a:lnSpc>
              <a:spcPct val="90000"/>
            </a:lnSpc>
            <a:spcBef>
              <a:spcPct val="0"/>
            </a:spcBef>
            <a:spcAft>
              <a:spcPct val="35000"/>
            </a:spcAft>
            <a:buNone/>
          </a:pPr>
          <a:r>
            <a:rPr lang="ar-EG" sz="2900" b="1" kern="1200" dirty="0"/>
            <a:t>3- </a:t>
          </a:r>
          <a:r>
            <a:rPr lang="ar-EG" sz="2900" b="1" kern="1200" dirty="0">
              <a:highlight>
                <a:srgbClr val="FFFF00"/>
              </a:highlight>
            </a:rPr>
            <a:t>تمثيل الشركة أمام القضاء </a:t>
          </a:r>
          <a:r>
            <a:rPr lang="ar-EG" sz="2900" b="1" kern="1200" dirty="0"/>
            <a:t>سواء أكانت مدعية أو مدعى عليها، وله الدفاع عنها إذا طلب شهر إفلاسها.</a:t>
          </a:r>
        </a:p>
      </dsp:txBody>
      <dsp:txXfrm>
        <a:off x="826492" y="2583867"/>
        <a:ext cx="3454356" cy="3909710"/>
      </dsp:txXfrm>
    </dsp:sp>
    <dsp:sp modelId="{06E5CC4A-F729-4CE6-93CC-F8ABD5A4EEE3}">
      <dsp:nvSpPr>
        <dsp:cNvPr id="0" name=""/>
        <dsp:cNvSpPr/>
      </dsp:nvSpPr>
      <dsp:spPr>
        <a:xfrm>
          <a:off x="4537890" y="2334303"/>
          <a:ext cx="3693298" cy="4248067"/>
        </a:xfrm>
        <a:prstGeom prst="roundRect">
          <a:avLst>
            <a:gd name="adj" fmla="val 10000"/>
          </a:avLst>
        </a:prstGeom>
        <a:solidFill>
          <a:schemeClr val="accent6">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819ACC6B-DCB1-4B76-9B16-9797EFBC5370}">
      <dsp:nvSpPr>
        <dsp:cNvPr id="0" name=""/>
        <dsp:cNvSpPr/>
      </dsp:nvSpPr>
      <dsp:spPr>
        <a:xfrm>
          <a:off x="4687463" y="2476397"/>
          <a:ext cx="3693298" cy="424806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marL="0" lvl="0" indent="0" algn="ctr" defTabSz="1289050" rtl="1">
            <a:lnSpc>
              <a:spcPct val="90000"/>
            </a:lnSpc>
            <a:spcBef>
              <a:spcPct val="0"/>
            </a:spcBef>
            <a:spcAft>
              <a:spcPct val="35000"/>
            </a:spcAft>
            <a:buNone/>
          </a:pPr>
          <a:r>
            <a:rPr lang="ar-EG" sz="2900" b="1" kern="1200" dirty="0"/>
            <a:t>2- </a:t>
          </a:r>
          <a:r>
            <a:rPr lang="ar-EG" sz="2900" b="1" kern="1200" dirty="0">
              <a:highlight>
                <a:srgbClr val="FFFF00"/>
              </a:highlight>
            </a:rPr>
            <a:t>سداد ديون الشركة </a:t>
          </a:r>
          <a:r>
            <a:rPr lang="ar-EG" sz="2900" b="1" kern="1200" dirty="0"/>
            <a:t>المستحقة في ذمتها، مراعياً التدرج القانوني لهذه الديون.</a:t>
          </a:r>
        </a:p>
      </dsp:txBody>
      <dsp:txXfrm>
        <a:off x="4795636" y="2584570"/>
        <a:ext cx="3476952" cy="4031721"/>
      </dsp:txXfrm>
    </dsp:sp>
    <dsp:sp modelId="{0B325AF2-AC6A-47CA-B69F-54E2596C7CD1}">
      <dsp:nvSpPr>
        <dsp:cNvPr id="0" name=""/>
        <dsp:cNvSpPr/>
      </dsp:nvSpPr>
      <dsp:spPr>
        <a:xfrm>
          <a:off x="8530333" y="2334303"/>
          <a:ext cx="2942644" cy="4222670"/>
        </a:xfrm>
        <a:prstGeom prst="roundRect">
          <a:avLst>
            <a:gd name="adj" fmla="val 10000"/>
          </a:avLst>
        </a:prstGeom>
        <a:solidFill>
          <a:schemeClr val="accent6">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5452914F-12A8-4248-BEB2-C32A8F243D6D}">
      <dsp:nvSpPr>
        <dsp:cNvPr id="0" name=""/>
        <dsp:cNvSpPr/>
      </dsp:nvSpPr>
      <dsp:spPr>
        <a:xfrm>
          <a:off x="8679905" y="2476397"/>
          <a:ext cx="2942644" cy="4222670"/>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marL="0" lvl="0" indent="0" algn="ctr" defTabSz="1289050" rtl="1">
            <a:lnSpc>
              <a:spcPct val="90000"/>
            </a:lnSpc>
            <a:spcBef>
              <a:spcPct val="0"/>
            </a:spcBef>
            <a:spcAft>
              <a:spcPct val="35000"/>
            </a:spcAft>
            <a:buNone/>
          </a:pPr>
          <a:r>
            <a:rPr lang="ar-EG" sz="2900" b="1" kern="1200" dirty="0"/>
            <a:t>1- القيام بالأعمال القانونية اللازمة </a:t>
          </a:r>
          <a:r>
            <a:rPr lang="ar-EG" sz="2900" b="1" kern="1200" dirty="0" err="1"/>
            <a:t>لإستيفاء</a:t>
          </a:r>
          <a:r>
            <a:rPr lang="ar-EG" sz="2900" b="1" kern="1200" dirty="0"/>
            <a:t> </a:t>
          </a:r>
          <a:r>
            <a:rPr lang="ar-EG" sz="2900" b="1" kern="1200" dirty="0">
              <a:highlight>
                <a:srgbClr val="FFFF00"/>
              </a:highlight>
            </a:rPr>
            <a:t>حقوق الشركة قبل الغير أو الشركاء</a:t>
          </a:r>
          <a:r>
            <a:rPr lang="ar-EG" sz="2900" b="1" kern="1200" dirty="0"/>
            <a:t>، وذلك بمطالبة الغير بالوفاء، ومطالبة الشركاء بتقديم حصصهم أو الباقي منه.</a:t>
          </a:r>
        </a:p>
      </dsp:txBody>
      <dsp:txXfrm>
        <a:off x="8766092" y="2562584"/>
        <a:ext cx="2770270" cy="4050296"/>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9BAC83-ABB6-432A-800C-D93CE4D49A61}">
      <dsp:nvSpPr>
        <dsp:cNvPr id="0" name=""/>
        <dsp:cNvSpPr/>
      </dsp:nvSpPr>
      <dsp:spPr>
        <a:xfrm>
          <a:off x="6255289" y="1196612"/>
          <a:ext cx="271205" cy="2922107"/>
        </a:xfrm>
        <a:custGeom>
          <a:avLst/>
          <a:gdLst/>
          <a:ahLst/>
          <a:cxnLst/>
          <a:rect l="0" t="0" r="0" b="0"/>
          <a:pathLst>
            <a:path>
              <a:moveTo>
                <a:pt x="0" y="0"/>
              </a:moveTo>
              <a:lnTo>
                <a:pt x="0" y="2922107"/>
              </a:lnTo>
              <a:lnTo>
                <a:pt x="271205" y="2922107"/>
              </a:lnTo>
            </a:path>
          </a:pathLst>
        </a:custGeom>
        <a:noFill/>
        <a:ln w="1905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5017D6C-E07D-4E3F-A52A-5F89122E0667}">
      <dsp:nvSpPr>
        <dsp:cNvPr id="0" name=""/>
        <dsp:cNvSpPr/>
      </dsp:nvSpPr>
      <dsp:spPr>
        <a:xfrm>
          <a:off x="6011927" y="1196612"/>
          <a:ext cx="243361" cy="3033083"/>
        </a:xfrm>
        <a:custGeom>
          <a:avLst/>
          <a:gdLst/>
          <a:ahLst/>
          <a:cxnLst/>
          <a:rect l="0" t="0" r="0" b="0"/>
          <a:pathLst>
            <a:path>
              <a:moveTo>
                <a:pt x="243361" y="0"/>
              </a:moveTo>
              <a:lnTo>
                <a:pt x="243361" y="3033083"/>
              </a:lnTo>
              <a:lnTo>
                <a:pt x="0" y="3033083"/>
              </a:lnTo>
            </a:path>
          </a:pathLst>
        </a:custGeom>
        <a:noFill/>
        <a:ln w="1905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B509A73-B542-4166-A123-2A48800FB8C6}">
      <dsp:nvSpPr>
        <dsp:cNvPr id="0" name=""/>
        <dsp:cNvSpPr/>
      </dsp:nvSpPr>
      <dsp:spPr>
        <a:xfrm>
          <a:off x="480118" y="0"/>
          <a:ext cx="11550341" cy="1196612"/>
        </a:xfrm>
        <a:prstGeom prst="rect">
          <a:avLst/>
        </a:prstGeom>
        <a:solidFill>
          <a:schemeClr val="lt1">
            <a:hueOff val="0"/>
            <a:satOff val="0"/>
            <a:lumOff val="0"/>
            <a:alphaOff val="0"/>
          </a:schemeClr>
        </a:solidFill>
        <a:ln w="1905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rtl="1">
            <a:lnSpc>
              <a:spcPct val="90000"/>
            </a:lnSpc>
            <a:spcBef>
              <a:spcPct val="0"/>
            </a:spcBef>
            <a:spcAft>
              <a:spcPct val="35000"/>
            </a:spcAft>
            <a:buNone/>
          </a:pPr>
          <a:r>
            <a:rPr lang="ar-EG" sz="3600" b="1" kern="1200" dirty="0"/>
            <a:t>حقوق المصفي والتزاماته</a:t>
          </a:r>
        </a:p>
      </dsp:txBody>
      <dsp:txXfrm>
        <a:off x="480118" y="0"/>
        <a:ext cx="11550341" cy="1196612"/>
      </dsp:txXfrm>
    </dsp:sp>
    <dsp:sp modelId="{3BC71A64-FA4F-487D-ABC5-D85E9902E5F6}">
      <dsp:nvSpPr>
        <dsp:cNvPr id="0" name=""/>
        <dsp:cNvSpPr/>
      </dsp:nvSpPr>
      <dsp:spPr>
        <a:xfrm>
          <a:off x="0" y="2453727"/>
          <a:ext cx="6011927" cy="3551935"/>
        </a:xfrm>
        <a:prstGeom prst="rect">
          <a:avLst/>
        </a:prstGeom>
        <a:solidFill>
          <a:schemeClr val="lt1">
            <a:hueOff val="0"/>
            <a:satOff val="0"/>
            <a:lumOff val="0"/>
            <a:alphaOff val="0"/>
          </a:schemeClr>
        </a:solidFill>
        <a:ln w="1905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rtl="1">
            <a:lnSpc>
              <a:spcPct val="90000"/>
            </a:lnSpc>
            <a:spcBef>
              <a:spcPct val="0"/>
            </a:spcBef>
            <a:spcAft>
              <a:spcPct val="35000"/>
            </a:spcAft>
            <a:buNone/>
          </a:pPr>
          <a:r>
            <a:rPr lang="ar-EG" sz="3200" b="1" kern="1200" dirty="0"/>
            <a:t>وإذا دفع المصفي </a:t>
          </a:r>
          <a:r>
            <a:rPr lang="ar-EG" sz="3200" b="1" kern="1200" dirty="0">
              <a:highlight>
                <a:srgbClr val="FFFF00"/>
              </a:highlight>
            </a:rPr>
            <a:t>من ماله ديوناً على الشركة</a:t>
          </a:r>
          <a:r>
            <a:rPr lang="ar-EG" sz="3200" b="1" kern="1200" dirty="0"/>
            <a:t>، كان له الرجوع بما دفعه على الشركاء كل بنسبة حصته.</a:t>
          </a:r>
        </a:p>
      </dsp:txBody>
      <dsp:txXfrm>
        <a:off x="0" y="2453727"/>
        <a:ext cx="6011927" cy="3551935"/>
      </dsp:txXfrm>
    </dsp:sp>
    <dsp:sp modelId="{AF15EBF3-BF21-4939-8BC3-BE598BCF91CB}">
      <dsp:nvSpPr>
        <dsp:cNvPr id="0" name=""/>
        <dsp:cNvSpPr/>
      </dsp:nvSpPr>
      <dsp:spPr>
        <a:xfrm>
          <a:off x="6526494" y="2391502"/>
          <a:ext cx="5519160" cy="3454436"/>
        </a:xfrm>
        <a:prstGeom prst="rect">
          <a:avLst/>
        </a:prstGeom>
        <a:solidFill>
          <a:schemeClr val="lt1">
            <a:hueOff val="0"/>
            <a:satOff val="0"/>
            <a:lumOff val="0"/>
            <a:alphaOff val="0"/>
          </a:schemeClr>
        </a:solidFill>
        <a:ln w="1905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rtl="1">
            <a:lnSpc>
              <a:spcPct val="90000"/>
            </a:lnSpc>
            <a:spcBef>
              <a:spcPct val="0"/>
            </a:spcBef>
            <a:spcAft>
              <a:spcPct val="35000"/>
            </a:spcAft>
            <a:buNone/>
          </a:pPr>
          <a:r>
            <a:rPr lang="ar-EG" sz="3200" b="1" kern="1200" dirty="0"/>
            <a:t>للمصفي </a:t>
          </a:r>
          <a:r>
            <a:rPr lang="ar-EG" sz="3200" b="1" kern="1200" dirty="0">
              <a:highlight>
                <a:srgbClr val="FFFF00"/>
              </a:highlight>
            </a:rPr>
            <a:t>أجر</a:t>
          </a:r>
          <a:r>
            <a:rPr lang="ar-EG" sz="3200" b="1" kern="1200" dirty="0"/>
            <a:t> عم المهمة المكلف بإنجازها. فإذا لم تعين أجرته، </a:t>
          </a:r>
          <a:r>
            <a:rPr lang="ar-EG" sz="3200" b="1" kern="1200" dirty="0">
              <a:highlight>
                <a:srgbClr val="00FFFF"/>
              </a:highlight>
            </a:rPr>
            <a:t>فللقاضي</a:t>
          </a:r>
          <a:r>
            <a:rPr lang="ar-EG" sz="3200" b="1" kern="1200" dirty="0"/>
            <a:t> أن يحدد مقدارها، ويبقى لأصحاب الشأن حق الاعتراض على هذا التقدير</a:t>
          </a:r>
        </a:p>
      </dsp:txBody>
      <dsp:txXfrm>
        <a:off x="6526494" y="2391502"/>
        <a:ext cx="5519160" cy="3454436"/>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9BAC83-ABB6-432A-800C-D93CE4D49A61}">
      <dsp:nvSpPr>
        <dsp:cNvPr id="0" name=""/>
        <dsp:cNvSpPr/>
      </dsp:nvSpPr>
      <dsp:spPr>
        <a:xfrm>
          <a:off x="6255289" y="1196612"/>
          <a:ext cx="271205" cy="2970857"/>
        </a:xfrm>
        <a:custGeom>
          <a:avLst/>
          <a:gdLst/>
          <a:ahLst/>
          <a:cxnLst/>
          <a:rect l="0" t="0" r="0" b="0"/>
          <a:pathLst>
            <a:path>
              <a:moveTo>
                <a:pt x="0" y="0"/>
              </a:moveTo>
              <a:lnTo>
                <a:pt x="0" y="2970857"/>
              </a:lnTo>
              <a:lnTo>
                <a:pt x="271205" y="2970857"/>
              </a:lnTo>
            </a:path>
          </a:pathLst>
        </a:custGeom>
        <a:noFill/>
        <a:ln w="1905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5017D6C-E07D-4E3F-A52A-5F89122E0667}">
      <dsp:nvSpPr>
        <dsp:cNvPr id="0" name=""/>
        <dsp:cNvSpPr/>
      </dsp:nvSpPr>
      <dsp:spPr>
        <a:xfrm>
          <a:off x="6011927" y="1196612"/>
          <a:ext cx="243361" cy="3013471"/>
        </a:xfrm>
        <a:custGeom>
          <a:avLst/>
          <a:gdLst/>
          <a:ahLst/>
          <a:cxnLst/>
          <a:rect l="0" t="0" r="0" b="0"/>
          <a:pathLst>
            <a:path>
              <a:moveTo>
                <a:pt x="243361" y="0"/>
              </a:moveTo>
              <a:lnTo>
                <a:pt x="243361" y="3013471"/>
              </a:lnTo>
              <a:lnTo>
                <a:pt x="0" y="3013471"/>
              </a:lnTo>
            </a:path>
          </a:pathLst>
        </a:custGeom>
        <a:noFill/>
        <a:ln w="1905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B509A73-B542-4166-A123-2A48800FB8C6}">
      <dsp:nvSpPr>
        <dsp:cNvPr id="0" name=""/>
        <dsp:cNvSpPr/>
      </dsp:nvSpPr>
      <dsp:spPr>
        <a:xfrm>
          <a:off x="480118" y="0"/>
          <a:ext cx="11550341" cy="1196612"/>
        </a:xfrm>
        <a:prstGeom prst="rect">
          <a:avLst/>
        </a:prstGeom>
        <a:solidFill>
          <a:schemeClr val="lt1">
            <a:hueOff val="0"/>
            <a:satOff val="0"/>
            <a:lumOff val="0"/>
            <a:alphaOff val="0"/>
          </a:schemeClr>
        </a:solidFill>
        <a:ln w="1905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rtl="1">
            <a:lnSpc>
              <a:spcPct val="90000"/>
            </a:lnSpc>
            <a:spcBef>
              <a:spcPct val="0"/>
            </a:spcBef>
            <a:spcAft>
              <a:spcPct val="35000"/>
            </a:spcAft>
            <a:buNone/>
          </a:pPr>
          <a:r>
            <a:rPr lang="ar-EG" sz="3600" b="1" kern="1200" dirty="0"/>
            <a:t>مسئولية المصفي</a:t>
          </a:r>
        </a:p>
      </dsp:txBody>
      <dsp:txXfrm>
        <a:off x="480118" y="0"/>
        <a:ext cx="11550341" cy="1196612"/>
      </dsp:txXfrm>
    </dsp:sp>
    <dsp:sp modelId="{3BC71A64-FA4F-487D-ABC5-D85E9902E5F6}">
      <dsp:nvSpPr>
        <dsp:cNvPr id="0" name=""/>
        <dsp:cNvSpPr/>
      </dsp:nvSpPr>
      <dsp:spPr>
        <a:xfrm>
          <a:off x="0" y="1840708"/>
          <a:ext cx="6011927" cy="4738749"/>
        </a:xfrm>
        <a:prstGeom prst="rect">
          <a:avLst/>
        </a:prstGeom>
        <a:solidFill>
          <a:schemeClr val="lt1">
            <a:hueOff val="0"/>
            <a:satOff val="0"/>
            <a:lumOff val="0"/>
            <a:alphaOff val="0"/>
          </a:schemeClr>
        </a:solidFill>
        <a:ln w="1905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rtl="1">
            <a:lnSpc>
              <a:spcPct val="100000"/>
            </a:lnSpc>
            <a:spcBef>
              <a:spcPct val="0"/>
            </a:spcBef>
            <a:spcAft>
              <a:spcPct val="35000"/>
            </a:spcAft>
            <a:buNone/>
          </a:pPr>
          <a:r>
            <a:rPr lang="ar-EG" sz="3200" b="1" kern="1200" dirty="0"/>
            <a:t>ونتيجة لعقد الوكالة الذي يربطه بالشركة، فإن المصفي </a:t>
          </a:r>
          <a:r>
            <a:rPr lang="ar-EG" sz="3200" b="1" kern="1200" dirty="0">
              <a:highlight>
                <a:srgbClr val="FFFF00"/>
              </a:highlight>
            </a:rPr>
            <a:t>يسأل في مواجهة الشركاء </a:t>
          </a:r>
          <a:r>
            <a:rPr lang="ar-EG" sz="3200" b="1" kern="1200" dirty="0">
              <a:highlight>
                <a:srgbClr val="00FF00"/>
              </a:highlight>
            </a:rPr>
            <a:t>مسئولية عقدية</a:t>
          </a:r>
          <a:r>
            <a:rPr lang="ar-EG" sz="3200" b="1" kern="1200" dirty="0"/>
            <a:t>، </a:t>
          </a:r>
          <a:r>
            <a:rPr lang="ar-EG" sz="3200" b="1" kern="1200" dirty="0">
              <a:highlight>
                <a:srgbClr val="FFFF00"/>
              </a:highlight>
            </a:rPr>
            <a:t>أما عن الأخطاء التي ترتكب في حق الغير</a:t>
          </a:r>
          <a:r>
            <a:rPr lang="ar-EG" sz="3200" b="1" kern="1200" dirty="0"/>
            <a:t>، فيكون مسئولاً عن تعويض الأضرار التي تتولد عنها على أساس </a:t>
          </a:r>
          <a:r>
            <a:rPr lang="ar-EG" sz="3200" b="1" kern="1200" dirty="0">
              <a:highlight>
                <a:srgbClr val="00FF00"/>
              </a:highlight>
            </a:rPr>
            <a:t>المسئولية التقصيرية</a:t>
          </a:r>
          <a:r>
            <a:rPr lang="ar-EG" sz="3200" b="1" kern="1200" dirty="0"/>
            <a:t>. وإذا تعدد المصفون كانوا مسئولين مسئولية </a:t>
          </a:r>
          <a:r>
            <a:rPr lang="ar-EG" sz="3200" b="1" kern="1200" dirty="0">
              <a:highlight>
                <a:srgbClr val="00FFFF"/>
              </a:highlight>
            </a:rPr>
            <a:t>تضامنية</a:t>
          </a:r>
          <a:r>
            <a:rPr lang="ar-EG" sz="3200" b="1" kern="1200" dirty="0"/>
            <a:t> عن التعويضات التي يحكم بها للشركاء أو للغير.</a:t>
          </a:r>
        </a:p>
      </dsp:txBody>
      <dsp:txXfrm>
        <a:off x="0" y="1840708"/>
        <a:ext cx="6011927" cy="4738749"/>
      </dsp:txXfrm>
    </dsp:sp>
    <dsp:sp modelId="{AF15EBF3-BF21-4939-8BC3-BE598BCF91CB}">
      <dsp:nvSpPr>
        <dsp:cNvPr id="0" name=""/>
        <dsp:cNvSpPr/>
      </dsp:nvSpPr>
      <dsp:spPr>
        <a:xfrm>
          <a:off x="6526494" y="1778483"/>
          <a:ext cx="5519160" cy="4777973"/>
        </a:xfrm>
        <a:prstGeom prst="rect">
          <a:avLst/>
        </a:prstGeom>
        <a:solidFill>
          <a:schemeClr val="lt1">
            <a:hueOff val="0"/>
            <a:satOff val="0"/>
            <a:lumOff val="0"/>
            <a:alphaOff val="0"/>
          </a:schemeClr>
        </a:solidFill>
        <a:ln w="1905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rtl="1">
            <a:lnSpc>
              <a:spcPct val="100000"/>
            </a:lnSpc>
            <a:spcBef>
              <a:spcPct val="0"/>
            </a:spcBef>
            <a:spcAft>
              <a:spcPct val="35000"/>
            </a:spcAft>
            <a:buNone/>
          </a:pPr>
          <a:r>
            <a:rPr lang="ar-EG" sz="3200" b="1" kern="1200" dirty="0"/>
            <a:t>نصت المادة 26 من قانون الشركات على أنه:" يعتبر المصفي مسؤولاً </a:t>
          </a:r>
          <a:r>
            <a:rPr lang="ar-EG" sz="3200" b="1" kern="1200" dirty="0">
              <a:highlight>
                <a:srgbClr val="FFFF00"/>
              </a:highlight>
            </a:rPr>
            <a:t>إذا أساء تدبير شؤون الشركة </a:t>
          </a:r>
          <a:r>
            <a:rPr lang="ar-EG" sz="3200" b="1" kern="1200" dirty="0"/>
            <a:t>خلال مدة التصفية </a:t>
          </a:r>
          <a:r>
            <a:rPr lang="ar-EG" sz="3200" b="1" kern="1200" dirty="0">
              <a:highlight>
                <a:srgbClr val="00FF00"/>
              </a:highlight>
            </a:rPr>
            <a:t>كما يسأل عن تعويض الضرر </a:t>
          </a:r>
          <a:r>
            <a:rPr lang="ar-EG" sz="3200" b="1" kern="1200" dirty="0"/>
            <a:t>الذي يلحق الغير بسبب أخطائه استناداً لأحكام مسؤولية مدير الشركة أو </a:t>
          </a:r>
          <a:r>
            <a:rPr lang="ar-EG" sz="3200" b="1" kern="1200" dirty="0" err="1"/>
            <a:t>مسئوولية</a:t>
          </a:r>
          <a:r>
            <a:rPr lang="ar-EG" sz="3200" b="1" kern="1200" dirty="0"/>
            <a:t> أعضاء مجلس إدارتها".</a:t>
          </a:r>
        </a:p>
      </dsp:txBody>
      <dsp:txXfrm>
        <a:off x="6526494" y="1778483"/>
        <a:ext cx="5519160" cy="4777973"/>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9BAC83-ABB6-432A-800C-D93CE4D49A61}">
      <dsp:nvSpPr>
        <dsp:cNvPr id="0" name=""/>
        <dsp:cNvSpPr/>
      </dsp:nvSpPr>
      <dsp:spPr>
        <a:xfrm>
          <a:off x="6249382" y="1152240"/>
          <a:ext cx="261148" cy="2986231"/>
        </a:xfrm>
        <a:custGeom>
          <a:avLst/>
          <a:gdLst/>
          <a:ahLst/>
          <a:cxnLst/>
          <a:rect l="0" t="0" r="0" b="0"/>
          <a:pathLst>
            <a:path>
              <a:moveTo>
                <a:pt x="0" y="0"/>
              </a:moveTo>
              <a:lnTo>
                <a:pt x="0" y="2986231"/>
              </a:lnTo>
              <a:lnTo>
                <a:pt x="261148" y="2986231"/>
              </a:lnTo>
            </a:path>
          </a:pathLst>
        </a:custGeom>
        <a:noFill/>
        <a:ln w="19050" cap="flat" cmpd="sng" algn="ctr">
          <a:solidFill>
            <a:schemeClr val="accent4">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5017D6C-E07D-4E3F-A52A-5F89122E0667}">
      <dsp:nvSpPr>
        <dsp:cNvPr id="0" name=""/>
        <dsp:cNvSpPr/>
      </dsp:nvSpPr>
      <dsp:spPr>
        <a:xfrm>
          <a:off x="5905627" y="1152240"/>
          <a:ext cx="343755" cy="3011637"/>
        </a:xfrm>
        <a:custGeom>
          <a:avLst/>
          <a:gdLst/>
          <a:ahLst/>
          <a:cxnLst/>
          <a:rect l="0" t="0" r="0" b="0"/>
          <a:pathLst>
            <a:path>
              <a:moveTo>
                <a:pt x="343755" y="0"/>
              </a:moveTo>
              <a:lnTo>
                <a:pt x="343755" y="3011637"/>
              </a:lnTo>
              <a:lnTo>
                <a:pt x="0" y="3011637"/>
              </a:lnTo>
            </a:path>
          </a:pathLst>
        </a:custGeom>
        <a:noFill/>
        <a:ln w="19050" cap="flat" cmpd="sng" algn="ctr">
          <a:solidFill>
            <a:schemeClr val="accent4">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B509A73-B542-4166-A123-2A48800FB8C6}">
      <dsp:nvSpPr>
        <dsp:cNvPr id="0" name=""/>
        <dsp:cNvSpPr/>
      </dsp:nvSpPr>
      <dsp:spPr>
        <a:xfrm>
          <a:off x="688362" y="0"/>
          <a:ext cx="11122039" cy="1152240"/>
        </a:xfrm>
        <a:prstGeom prst="rect">
          <a:avLst/>
        </a:prstGeom>
        <a:gradFill rotWithShape="0">
          <a:gsLst>
            <a:gs pos="0">
              <a:schemeClr val="accent4">
                <a:shade val="80000"/>
                <a:hueOff val="0"/>
                <a:satOff val="0"/>
                <a:lumOff val="0"/>
                <a:alphaOff val="0"/>
                <a:lumMod val="110000"/>
                <a:satMod val="105000"/>
                <a:tint val="67000"/>
              </a:schemeClr>
            </a:gs>
            <a:gs pos="50000">
              <a:schemeClr val="accent4">
                <a:shade val="80000"/>
                <a:hueOff val="0"/>
                <a:satOff val="0"/>
                <a:lumOff val="0"/>
                <a:alphaOff val="0"/>
                <a:lumMod val="105000"/>
                <a:satMod val="103000"/>
                <a:tint val="73000"/>
              </a:schemeClr>
            </a:gs>
            <a:gs pos="100000">
              <a:schemeClr val="accent4">
                <a:shade val="8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marL="0" lvl="0" indent="0" algn="ctr" defTabSz="1600200" rtl="1">
            <a:lnSpc>
              <a:spcPct val="90000"/>
            </a:lnSpc>
            <a:spcBef>
              <a:spcPct val="0"/>
            </a:spcBef>
            <a:spcAft>
              <a:spcPct val="35000"/>
            </a:spcAft>
            <a:buNone/>
          </a:pPr>
          <a:r>
            <a:rPr lang="ar-EG" sz="3600" b="1" kern="1200" dirty="0"/>
            <a:t>انتهاء التصفية</a:t>
          </a:r>
        </a:p>
      </dsp:txBody>
      <dsp:txXfrm>
        <a:off x="688362" y="0"/>
        <a:ext cx="11122039" cy="1152240"/>
      </dsp:txXfrm>
    </dsp:sp>
    <dsp:sp modelId="{3BC71A64-FA4F-487D-ABC5-D85E9902E5F6}">
      <dsp:nvSpPr>
        <dsp:cNvPr id="0" name=""/>
        <dsp:cNvSpPr/>
      </dsp:nvSpPr>
      <dsp:spPr>
        <a:xfrm>
          <a:off x="116630" y="1705266"/>
          <a:ext cx="5788996" cy="4917223"/>
        </a:xfrm>
        <a:prstGeom prst="rect">
          <a:avLst/>
        </a:prstGeom>
        <a:gradFill rotWithShape="0">
          <a:gsLst>
            <a:gs pos="0">
              <a:schemeClr val="accent4">
                <a:shade val="80000"/>
                <a:hueOff val="0"/>
                <a:satOff val="0"/>
                <a:lumOff val="0"/>
                <a:alphaOff val="0"/>
                <a:lumMod val="110000"/>
                <a:satMod val="105000"/>
                <a:tint val="67000"/>
              </a:schemeClr>
            </a:gs>
            <a:gs pos="50000">
              <a:schemeClr val="accent4">
                <a:shade val="80000"/>
                <a:hueOff val="0"/>
                <a:satOff val="0"/>
                <a:lumOff val="0"/>
                <a:alphaOff val="0"/>
                <a:lumMod val="105000"/>
                <a:satMod val="103000"/>
                <a:tint val="73000"/>
              </a:schemeClr>
            </a:gs>
            <a:gs pos="100000">
              <a:schemeClr val="accent4">
                <a:shade val="8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1422400" rtl="1">
            <a:lnSpc>
              <a:spcPct val="100000"/>
            </a:lnSpc>
            <a:spcBef>
              <a:spcPct val="0"/>
            </a:spcBef>
            <a:spcAft>
              <a:spcPct val="35000"/>
            </a:spcAft>
            <a:buNone/>
          </a:pPr>
          <a:r>
            <a:rPr lang="ar-EG" sz="3200" b="1" kern="1200" dirty="0"/>
            <a:t>وفي الشركات المساهمة والمحدودة المسؤولية يتولى </a:t>
          </a:r>
          <a:r>
            <a:rPr lang="ar-EG" sz="3200" b="1" kern="1200" dirty="0">
              <a:highlight>
                <a:srgbClr val="FFFF00"/>
              </a:highlight>
            </a:rPr>
            <a:t>مفتش الحسابات </a:t>
          </a:r>
          <a:r>
            <a:rPr lang="ar-EG" sz="3200" b="1" kern="1200" dirty="0"/>
            <a:t>إعداد تقرير عن الحسابات التي قدمها المصفي </a:t>
          </a:r>
          <a:r>
            <a:rPr lang="ar-EG" sz="3200" b="1" kern="1200" dirty="0">
              <a:highlight>
                <a:srgbClr val="00FFFF"/>
              </a:highlight>
            </a:rPr>
            <a:t>ويعرضه على الهيئة العامة </a:t>
          </a:r>
          <a:r>
            <a:rPr lang="ar-EG" sz="3200" b="1" kern="1200" dirty="0"/>
            <a:t>للشركة لإقراره أو الموافقة عليه، فإذا وافقت الهيئة العامة على التقرير تم إعلان براءة ذمة المصفي، وإلا تقدمت الهيئة العامة باعتراضها مع الحسابات أمام </a:t>
          </a:r>
          <a:r>
            <a:rPr lang="ar-EG" sz="3200" b="1" kern="1200" dirty="0">
              <a:highlight>
                <a:srgbClr val="00FF00"/>
              </a:highlight>
            </a:rPr>
            <a:t>محكمة البداية المدنية </a:t>
          </a:r>
          <a:r>
            <a:rPr lang="ar-EG" sz="3200" b="1" kern="1200" dirty="0"/>
            <a:t>التي تبت بهذه الاعتراضات على وجه السرعة.</a:t>
          </a:r>
          <a:endParaRPr lang="ar-EG" sz="3200" b="1" kern="1200" dirty="0">
            <a:highlight>
              <a:srgbClr val="FFFF00"/>
            </a:highlight>
          </a:endParaRPr>
        </a:p>
      </dsp:txBody>
      <dsp:txXfrm>
        <a:off x="116630" y="1705266"/>
        <a:ext cx="5788996" cy="4917223"/>
      </dsp:txXfrm>
    </dsp:sp>
    <dsp:sp modelId="{AF15EBF3-BF21-4939-8BC3-BE598BCF91CB}">
      <dsp:nvSpPr>
        <dsp:cNvPr id="0" name=""/>
        <dsp:cNvSpPr/>
      </dsp:nvSpPr>
      <dsp:spPr>
        <a:xfrm>
          <a:off x="6510530" y="1645347"/>
          <a:ext cx="5314502" cy="4986247"/>
        </a:xfrm>
        <a:prstGeom prst="rect">
          <a:avLst/>
        </a:prstGeom>
        <a:gradFill rotWithShape="0">
          <a:gsLst>
            <a:gs pos="0">
              <a:schemeClr val="accent4">
                <a:shade val="80000"/>
                <a:hueOff val="0"/>
                <a:satOff val="0"/>
                <a:lumOff val="0"/>
                <a:alphaOff val="0"/>
                <a:lumMod val="110000"/>
                <a:satMod val="105000"/>
                <a:tint val="67000"/>
              </a:schemeClr>
            </a:gs>
            <a:gs pos="50000">
              <a:schemeClr val="accent4">
                <a:shade val="80000"/>
                <a:hueOff val="0"/>
                <a:satOff val="0"/>
                <a:lumOff val="0"/>
                <a:alphaOff val="0"/>
                <a:lumMod val="105000"/>
                <a:satMod val="103000"/>
                <a:tint val="73000"/>
              </a:schemeClr>
            </a:gs>
            <a:gs pos="100000">
              <a:schemeClr val="accent4">
                <a:shade val="8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1422400" rtl="1">
            <a:lnSpc>
              <a:spcPct val="100000"/>
            </a:lnSpc>
            <a:spcBef>
              <a:spcPct val="0"/>
            </a:spcBef>
            <a:spcAft>
              <a:spcPct val="35000"/>
            </a:spcAft>
            <a:buNone/>
          </a:pPr>
          <a:r>
            <a:rPr lang="ar-EG" sz="3200" b="1" kern="1200" dirty="0"/>
            <a:t>تنتهي التصفية </a:t>
          </a:r>
          <a:r>
            <a:rPr lang="ar-EG" sz="3200" b="1" kern="1200" dirty="0">
              <a:highlight>
                <a:srgbClr val="FFFF00"/>
              </a:highlight>
            </a:rPr>
            <a:t>بانتهاء عملياتها </a:t>
          </a:r>
          <a:r>
            <a:rPr lang="ar-EG" sz="3200" b="1" kern="1200" dirty="0"/>
            <a:t>وفي الأجل المحدد لها في وثيقة تعيين المصفي، فبسداد ديون الغير في ذمة الشركة، واستيفاء ديون الشركة لدى الغير  </a:t>
          </a:r>
          <a:r>
            <a:rPr lang="ar-EG" sz="3200" b="1" kern="1200" dirty="0">
              <a:highlight>
                <a:srgbClr val="00FFFF"/>
              </a:highlight>
            </a:rPr>
            <a:t>وتحديد أصول وخصوم الشركة تنتهي التصفية</a:t>
          </a:r>
          <a:r>
            <a:rPr lang="ar-EG" sz="3200" b="1" kern="1200" dirty="0"/>
            <a:t>. وهنا تنتهي الشخصية القانونية للشركة كلية وتنقضي.</a:t>
          </a:r>
          <a:endParaRPr lang="ar-EG" sz="3200" b="1" kern="1200" dirty="0">
            <a:highlight>
              <a:srgbClr val="00FFFF"/>
            </a:highlight>
          </a:endParaRPr>
        </a:p>
      </dsp:txBody>
      <dsp:txXfrm>
        <a:off x="6510530" y="1645347"/>
        <a:ext cx="5314502" cy="4986247"/>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9BAC83-ABB6-432A-800C-D93CE4D49A61}">
      <dsp:nvSpPr>
        <dsp:cNvPr id="0" name=""/>
        <dsp:cNvSpPr/>
      </dsp:nvSpPr>
      <dsp:spPr>
        <a:xfrm>
          <a:off x="8792329" y="1174999"/>
          <a:ext cx="134408" cy="2645896"/>
        </a:xfrm>
        <a:custGeom>
          <a:avLst/>
          <a:gdLst/>
          <a:ahLst/>
          <a:cxnLst/>
          <a:rect l="0" t="0" r="0" b="0"/>
          <a:pathLst>
            <a:path>
              <a:moveTo>
                <a:pt x="134408" y="0"/>
              </a:moveTo>
              <a:lnTo>
                <a:pt x="134408" y="2645896"/>
              </a:lnTo>
              <a:lnTo>
                <a:pt x="0" y="2645896"/>
              </a:lnTo>
            </a:path>
          </a:pathLst>
        </a:custGeom>
        <a:noFill/>
        <a:ln w="19050" cap="flat" cmpd="sng" algn="ctr">
          <a:solidFill>
            <a:schemeClr val="accent4">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B509A73-B542-4166-A123-2A48800FB8C6}">
      <dsp:nvSpPr>
        <dsp:cNvPr id="0" name=""/>
        <dsp:cNvSpPr/>
      </dsp:nvSpPr>
      <dsp:spPr>
        <a:xfrm>
          <a:off x="5711018" y="508704"/>
          <a:ext cx="6431440" cy="666295"/>
        </a:xfrm>
        <a:prstGeom prst="rect">
          <a:avLst/>
        </a:prstGeom>
        <a:gradFill rotWithShape="0">
          <a:gsLst>
            <a:gs pos="0">
              <a:schemeClr val="accent4">
                <a:shade val="80000"/>
                <a:hueOff val="0"/>
                <a:satOff val="0"/>
                <a:lumOff val="0"/>
                <a:alphaOff val="0"/>
                <a:lumMod val="110000"/>
                <a:satMod val="105000"/>
                <a:tint val="67000"/>
              </a:schemeClr>
            </a:gs>
            <a:gs pos="50000">
              <a:schemeClr val="accent4">
                <a:shade val="80000"/>
                <a:hueOff val="0"/>
                <a:satOff val="0"/>
                <a:lumOff val="0"/>
                <a:alphaOff val="0"/>
                <a:lumMod val="105000"/>
                <a:satMod val="103000"/>
                <a:tint val="73000"/>
              </a:schemeClr>
            </a:gs>
            <a:gs pos="100000">
              <a:schemeClr val="accent4">
                <a:shade val="8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marL="0" lvl="0" indent="0" algn="ctr" defTabSz="1600200" rtl="1">
            <a:lnSpc>
              <a:spcPct val="90000"/>
            </a:lnSpc>
            <a:spcBef>
              <a:spcPct val="0"/>
            </a:spcBef>
            <a:spcAft>
              <a:spcPct val="35000"/>
            </a:spcAft>
            <a:buNone/>
          </a:pPr>
          <a:r>
            <a:rPr lang="ar-EG" sz="3600" b="1" kern="1200" dirty="0"/>
            <a:t>قسمة موجودات الشركة</a:t>
          </a:r>
        </a:p>
      </dsp:txBody>
      <dsp:txXfrm>
        <a:off x="5711018" y="508704"/>
        <a:ext cx="6431440" cy="666295"/>
      </dsp:txXfrm>
    </dsp:sp>
    <dsp:sp modelId="{AF15EBF3-BF21-4939-8BC3-BE598BCF91CB}">
      <dsp:nvSpPr>
        <dsp:cNvPr id="0" name=""/>
        <dsp:cNvSpPr/>
      </dsp:nvSpPr>
      <dsp:spPr>
        <a:xfrm>
          <a:off x="0" y="1980425"/>
          <a:ext cx="8792329" cy="3680940"/>
        </a:xfrm>
        <a:prstGeom prst="rect">
          <a:avLst/>
        </a:prstGeom>
        <a:gradFill rotWithShape="0">
          <a:gsLst>
            <a:gs pos="0">
              <a:schemeClr val="accent4">
                <a:shade val="80000"/>
                <a:hueOff val="0"/>
                <a:satOff val="0"/>
                <a:lumOff val="0"/>
                <a:alphaOff val="0"/>
                <a:lumMod val="110000"/>
                <a:satMod val="105000"/>
                <a:tint val="67000"/>
              </a:schemeClr>
            </a:gs>
            <a:gs pos="50000">
              <a:schemeClr val="accent4">
                <a:shade val="80000"/>
                <a:hueOff val="0"/>
                <a:satOff val="0"/>
                <a:lumOff val="0"/>
                <a:alphaOff val="0"/>
                <a:lumMod val="105000"/>
                <a:satMod val="103000"/>
                <a:tint val="73000"/>
              </a:schemeClr>
            </a:gs>
            <a:gs pos="100000">
              <a:schemeClr val="accent4">
                <a:shade val="8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1422400" rtl="1">
            <a:lnSpc>
              <a:spcPct val="100000"/>
            </a:lnSpc>
            <a:spcBef>
              <a:spcPct val="0"/>
            </a:spcBef>
            <a:spcAft>
              <a:spcPct val="35000"/>
            </a:spcAft>
            <a:buNone/>
          </a:pPr>
          <a:r>
            <a:rPr lang="ar-EG" sz="3200" b="1" kern="1200" dirty="0">
              <a:highlight>
                <a:srgbClr val="00FF00"/>
              </a:highlight>
            </a:rPr>
            <a:t>تعريف القسمة: </a:t>
          </a:r>
          <a:r>
            <a:rPr lang="ar-EG" sz="3200" b="1" kern="1200" dirty="0">
              <a:highlight>
                <a:srgbClr val="FFFF00"/>
              </a:highlight>
            </a:rPr>
            <a:t>القسمة هي العملية التي تتبع التصفية</a:t>
          </a:r>
          <a:r>
            <a:rPr lang="ar-EG" sz="3200" b="1" kern="1200" dirty="0"/>
            <a:t>، ويقصد بها إيصال كل شريك إلى حقه في أموال الشركة المنقضية. ويتفق الشركاء على من يتولاها، وغالباً ما يندبون لذلك المصفي نفسه، لأن الشركة قد زالت من الوجود نهائياً كشخص اعتباري بعد انتهاء عملية التصفية.</a:t>
          </a:r>
          <a:endParaRPr lang="ar-EG" sz="3200" b="1" kern="1200" dirty="0">
            <a:highlight>
              <a:srgbClr val="00FFFF"/>
            </a:highlight>
          </a:endParaRPr>
        </a:p>
      </dsp:txBody>
      <dsp:txXfrm>
        <a:off x="0" y="1980425"/>
        <a:ext cx="8792329" cy="3680940"/>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9BAC83-ABB6-432A-800C-D93CE4D49A61}">
      <dsp:nvSpPr>
        <dsp:cNvPr id="0" name=""/>
        <dsp:cNvSpPr/>
      </dsp:nvSpPr>
      <dsp:spPr>
        <a:xfrm>
          <a:off x="5395411" y="880283"/>
          <a:ext cx="199510" cy="3080458"/>
        </a:xfrm>
        <a:custGeom>
          <a:avLst/>
          <a:gdLst/>
          <a:ahLst/>
          <a:cxnLst/>
          <a:rect l="0" t="0" r="0" b="0"/>
          <a:pathLst>
            <a:path>
              <a:moveTo>
                <a:pt x="0" y="0"/>
              </a:moveTo>
              <a:lnTo>
                <a:pt x="0" y="3080458"/>
              </a:lnTo>
              <a:lnTo>
                <a:pt x="199510" y="3080458"/>
              </a:lnTo>
            </a:path>
          </a:pathLst>
        </a:custGeom>
        <a:noFill/>
        <a:ln w="1905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5017D6C-E07D-4E3F-A52A-5F89122E0667}">
      <dsp:nvSpPr>
        <dsp:cNvPr id="0" name=""/>
        <dsp:cNvSpPr/>
      </dsp:nvSpPr>
      <dsp:spPr>
        <a:xfrm>
          <a:off x="5132791" y="880283"/>
          <a:ext cx="262620" cy="2810149"/>
        </a:xfrm>
        <a:custGeom>
          <a:avLst/>
          <a:gdLst/>
          <a:ahLst/>
          <a:cxnLst/>
          <a:rect l="0" t="0" r="0" b="0"/>
          <a:pathLst>
            <a:path>
              <a:moveTo>
                <a:pt x="262620" y="0"/>
              </a:moveTo>
              <a:lnTo>
                <a:pt x="262620" y="2810149"/>
              </a:lnTo>
              <a:lnTo>
                <a:pt x="0" y="2810149"/>
              </a:lnTo>
            </a:path>
          </a:pathLst>
        </a:custGeom>
        <a:noFill/>
        <a:ln w="1905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B509A73-B542-4166-A123-2A48800FB8C6}">
      <dsp:nvSpPr>
        <dsp:cNvPr id="0" name=""/>
        <dsp:cNvSpPr/>
      </dsp:nvSpPr>
      <dsp:spPr>
        <a:xfrm>
          <a:off x="1146930" y="0"/>
          <a:ext cx="8496962" cy="880283"/>
        </a:xfrm>
        <a:prstGeom prst="rect">
          <a:avLst/>
        </a:prstGeom>
        <a:solidFill>
          <a:schemeClr val="lt1">
            <a:hueOff val="0"/>
            <a:satOff val="0"/>
            <a:lumOff val="0"/>
            <a:alphaOff val="0"/>
          </a:schemeClr>
        </a:solidFill>
        <a:ln w="1905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rtl="1">
            <a:lnSpc>
              <a:spcPct val="90000"/>
            </a:lnSpc>
            <a:spcBef>
              <a:spcPct val="0"/>
            </a:spcBef>
            <a:spcAft>
              <a:spcPct val="35000"/>
            </a:spcAft>
            <a:buNone/>
          </a:pPr>
          <a:r>
            <a:rPr lang="ar-EG" sz="3600" b="1" kern="1200" dirty="0"/>
            <a:t>كيفية إجراء القسمة</a:t>
          </a:r>
        </a:p>
      </dsp:txBody>
      <dsp:txXfrm>
        <a:off x="1146930" y="0"/>
        <a:ext cx="8496962" cy="880283"/>
      </dsp:txXfrm>
    </dsp:sp>
    <dsp:sp modelId="{3BC71A64-FA4F-487D-ABC5-D85E9902E5F6}">
      <dsp:nvSpPr>
        <dsp:cNvPr id="0" name=""/>
        <dsp:cNvSpPr/>
      </dsp:nvSpPr>
      <dsp:spPr>
        <a:xfrm>
          <a:off x="189751" y="1303377"/>
          <a:ext cx="4943039" cy="4774110"/>
        </a:xfrm>
        <a:prstGeom prst="rect">
          <a:avLst/>
        </a:prstGeom>
        <a:solidFill>
          <a:schemeClr val="lt1">
            <a:hueOff val="0"/>
            <a:satOff val="0"/>
            <a:lumOff val="0"/>
            <a:alphaOff val="0"/>
          </a:schemeClr>
        </a:solidFill>
        <a:ln w="1905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rtl="1">
            <a:lnSpc>
              <a:spcPct val="100000"/>
            </a:lnSpc>
            <a:spcBef>
              <a:spcPct val="0"/>
            </a:spcBef>
            <a:spcAft>
              <a:spcPct val="35000"/>
            </a:spcAft>
            <a:buNone/>
          </a:pPr>
          <a:r>
            <a:rPr lang="ar-EG" sz="3200" b="1" kern="1200" dirty="0">
              <a:highlight>
                <a:srgbClr val="FFFF00"/>
              </a:highlight>
            </a:rPr>
            <a:t>القسمة القضائية: </a:t>
          </a:r>
          <a:r>
            <a:rPr lang="ar-EG" sz="3200" b="1" kern="1200" dirty="0">
              <a:highlight>
                <a:srgbClr val="00FF00"/>
              </a:highlight>
            </a:rPr>
            <a:t>إذا لم يتفق الشركاء </a:t>
          </a:r>
          <a:r>
            <a:rPr lang="ar-EG" sz="3200" b="1" kern="1200" dirty="0"/>
            <a:t>على القسمة رضائياً، </a:t>
          </a:r>
          <a:r>
            <a:rPr lang="ar-EG" sz="3200" b="1" kern="1200" dirty="0">
              <a:highlight>
                <a:srgbClr val="00FFFF"/>
              </a:highlight>
            </a:rPr>
            <a:t>جاز للمصفي أو لأي من الشركاء</a:t>
          </a:r>
          <a:r>
            <a:rPr lang="ar-EG" sz="3200" b="1" kern="1200" dirty="0"/>
            <a:t> مراجعة محكمة البداية المدنية لقسمة أموال الشركة عيناً أو بيعها بالمزاد وتوزيع الثمن على الشركاء.</a:t>
          </a:r>
          <a:endParaRPr lang="ar-EG" sz="3200" b="1" kern="1200" dirty="0">
            <a:highlight>
              <a:srgbClr val="FFFF00"/>
            </a:highlight>
          </a:endParaRPr>
        </a:p>
      </dsp:txBody>
      <dsp:txXfrm>
        <a:off x="189751" y="1303377"/>
        <a:ext cx="4943039" cy="4774110"/>
      </dsp:txXfrm>
    </dsp:sp>
    <dsp:sp modelId="{AF15EBF3-BF21-4939-8BC3-BE598BCF91CB}">
      <dsp:nvSpPr>
        <dsp:cNvPr id="0" name=""/>
        <dsp:cNvSpPr/>
      </dsp:nvSpPr>
      <dsp:spPr>
        <a:xfrm>
          <a:off x="5594922" y="1257601"/>
          <a:ext cx="6216074" cy="5406280"/>
        </a:xfrm>
        <a:prstGeom prst="rect">
          <a:avLst/>
        </a:prstGeom>
        <a:solidFill>
          <a:schemeClr val="lt1">
            <a:hueOff val="0"/>
            <a:satOff val="0"/>
            <a:lumOff val="0"/>
            <a:alphaOff val="0"/>
          </a:schemeClr>
        </a:solidFill>
        <a:ln w="1905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rtl="1">
            <a:lnSpc>
              <a:spcPct val="100000"/>
            </a:lnSpc>
            <a:spcBef>
              <a:spcPct val="0"/>
            </a:spcBef>
            <a:spcAft>
              <a:spcPct val="35000"/>
            </a:spcAft>
            <a:buNone/>
          </a:pPr>
          <a:r>
            <a:rPr lang="ar-EG" sz="3200" b="1" kern="1200" dirty="0"/>
            <a:t>ما يكون الشركاء </a:t>
          </a:r>
          <a:r>
            <a:rPr lang="ar-EG" sz="3200" b="1" kern="1200" dirty="0">
              <a:highlight>
                <a:srgbClr val="FFFF00"/>
              </a:highlight>
            </a:rPr>
            <a:t>قد اتفقوا عليه </a:t>
          </a:r>
          <a:r>
            <a:rPr lang="ar-EG" sz="3200" b="1" kern="1200" dirty="0"/>
            <a:t>في عقد الشركة </a:t>
          </a:r>
        </a:p>
        <a:p>
          <a:pPr marL="0" lvl="0" indent="0" algn="ctr" defTabSz="1422400" rtl="1">
            <a:lnSpc>
              <a:spcPct val="100000"/>
            </a:lnSpc>
            <a:spcBef>
              <a:spcPct val="0"/>
            </a:spcBef>
            <a:spcAft>
              <a:spcPct val="35000"/>
            </a:spcAft>
            <a:buNone/>
          </a:pPr>
          <a:r>
            <a:rPr lang="ar-EG" sz="3200" b="1" kern="1200" dirty="0"/>
            <a:t>وتجري القسمة عادة على </a:t>
          </a:r>
          <a:r>
            <a:rPr lang="ar-EG" sz="3200" b="1" kern="1200" dirty="0">
              <a:highlight>
                <a:srgbClr val="00FF00"/>
              </a:highlight>
            </a:rPr>
            <a:t>أساس اختصاص كل شريك بمبلغ يعادل الحصة </a:t>
          </a:r>
          <a:r>
            <a:rPr lang="ar-EG" sz="3200" b="1" kern="1200" dirty="0"/>
            <a:t>التي قدمها في رأس المال كما هي مبينة في العقد، أو بما يعادل قيمة هذه الحصة. وإذا قدم الشريك حصته على </a:t>
          </a:r>
          <a:r>
            <a:rPr lang="ar-EG" sz="3200" b="1" kern="1200" dirty="0">
              <a:highlight>
                <a:srgbClr val="00FFFF"/>
              </a:highlight>
            </a:rPr>
            <a:t>سبيل الانتفاع</a:t>
          </a:r>
          <a:r>
            <a:rPr lang="ar-EG" sz="3200" b="1" kern="1200" dirty="0"/>
            <a:t>، فإنه يستردها قبل القسمة لأن ملكية الرقبة مازالت له. أما الشريك </a:t>
          </a:r>
          <a:r>
            <a:rPr lang="ar-EG" sz="3200" b="1" kern="1200" dirty="0">
              <a:highlight>
                <a:srgbClr val="00FFFF"/>
              </a:highlight>
            </a:rPr>
            <a:t>بالعمل</a:t>
          </a:r>
          <a:r>
            <a:rPr lang="ar-EG" sz="3200" b="1" kern="1200" dirty="0"/>
            <a:t> فلا يستحق مبلغاً يقابل حصته لأنه لم يقدم حصة مالية في الشركة وإنما </a:t>
          </a:r>
          <a:r>
            <a:rPr lang="ar-EG" sz="3200" b="1" kern="1200" dirty="0">
              <a:highlight>
                <a:srgbClr val="00FFFF"/>
              </a:highlight>
            </a:rPr>
            <a:t>يسترد حريته </a:t>
          </a:r>
          <a:r>
            <a:rPr lang="ar-EG" sz="3200" b="1" kern="1200" dirty="0"/>
            <a:t>في القيام بأعمال أخرى.</a:t>
          </a:r>
          <a:endParaRPr lang="ar-EG" sz="3200" b="1" kern="1200" dirty="0">
            <a:highlight>
              <a:srgbClr val="00FFFF"/>
            </a:highlight>
          </a:endParaRPr>
        </a:p>
      </dsp:txBody>
      <dsp:txXfrm>
        <a:off x="5594922" y="1257601"/>
        <a:ext cx="6216074" cy="5406280"/>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9BAC83-ABB6-432A-800C-D93CE4D49A61}">
      <dsp:nvSpPr>
        <dsp:cNvPr id="0" name=""/>
        <dsp:cNvSpPr/>
      </dsp:nvSpPr>
      <dsp:spPr>
        <a:xfrm>
          <a:off x="5879619" y="954713"/>
          <a:ext cx="216380" cy="3054670"/>
        </a:xfrm>
        <a:custGeom>
          <a:avLst/>
          <a:gdLst/>
          <a:ahLst/>
          <a:cxnLst/>
          <a:rect l="0" t="0" r="0" b="0"/>
          <a:pathLst>
            <a:path>
              <a:moveTo>
                <a:pt x="0" y="0"/>
              </a:moveTo>
              <a:lnTo>
                <a:pt x="0" y="3054670"/>
              </a:lnTo>
              <a:lnTo>
                <a:pt x="216380" y="3054670"/>
              </a:lnTo>
            </a:path>
          </a:pathLst>
        </a:custGeom>
        <a:noFill/>
        <a:ln w="1905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5017D6C-E07D-4E3F-A52A-5F89122E0667}">
      <dsp:nvSpPr>
        <dsp:cNvPr id="0" name=""/>
        <dsp:cNvSpPr/>
      </dsp:nvSpPr>
      <dsp:spPr>
        <a:xfrm>
          <a:off x="5594794" y="954713"/>
          <a:ext cx="284825" cy="3046157"/>
        </a:xfrm>
        <a:custGeom>
          <a:avLst/>
          <a:gdLst/>
          <a:ahLst/>
          <a:cxnLst/>
          <a:rect l="0" t="0" r="0" b="0"/>
          <a:pathLst>
            <a:path>
              <a:moveTo>
                <a:pt x="284825" y="0"/>
              </a:moveTo>
              <a:lnTo>
                <a:pt x="284825" y="3046157"/>
              </a:lnTo>
              <a:lnTo>
                <a:pt x="0" y="3046157"/>
              </a:lnTo>
            </a:path>
          </a:pathLst>
        </a:custGeom>
        <a:noFill/>
        <a:ln w="1905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B509A73-B542-4166-A123-2A48800FB8C6}">
      <dsp:nvSpPr>
        <dsp:cNvPr id="0" name=""/>
        <dsp:cNvSpPr/>
      </dsp:nvSpPr>
      <dsp:spPr>
        <a:xfrm>
          <a:off x="1271917" y="0"/>
          <a:ext cx="9215404" cy="954713"/>
        </a:xfrm>
        <a:prstGeom prst="rect">
          <a:avLst/>
        </a:prstGeom>
        <a:solidFill>
          <a:schemeClr val="lt1">
            <a:hueOff val="0"/>
            <a:satOff val="0"/>
            <a:lumOff val="0"/>
            <a:alphaOff val="0"/>
          </a:schemeClr>
        </a:solidFill>
        <a:ln w="1905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rtl="1">
            <a:lnSpc>
              <a:spcPct val="90000"/>
            </a:lnSpc>
            <a:spcBef>
              <a:spcPct val="0"/>
            </a:spcBef>
            <a:spcAft>
              <a:spcPct val="35000"/>
            </a:spcAft>
            <a:buNone/>
          </a:pPr>
          <a:r>
            <a:rPr lang="ar-EG" sz="3600" b="1" kern="1200" dirty="0"/>
            <a:t>كيفية إجراء القسمة</a:t>
          </a:r>
        </a:p>
      </dsp:txBody>
      <dsp:txXfrm>
        <a:off x="1271917" y="0"/>
        <a:ext cx="9215404" cy="954713"/>
      </dsp:txXfrm>
    </dsp:sp>
    <dsp:sp modelId="{3BC71A64-FA4F-487D-ABC5-D85E9902E5F6}">
      <dsp:nvSpPr>
        <dsp:cNvPr id="0" name=""/>
        <dsp:cNvSpPr/>
      </dsp:nvSpPr>
      <dsp:spPr>
        <a:xfrm>
          <a:off x="233806" y="1411983"/>
          <a:ext cx="5360987" cy="5177775"/>
        </a:xfrm>
        <a:prstGeom prst="rect">
          <a:avLst/>
        </a:prstGeom>
        <a:solidFill>
          <a:schemeClr val="lt1">
            <a:hueOff val="0"/>
            <a:satOff val="0"/>
            <a:lumOff val="0"/>
            <a:alphaOff val="0"/>
          </a:schemeClr>
        </a:solidFill>
        <a:ln w="1905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rtl="1">
            <a:lnSpc>
              <a:spcPct val="100000"/>
            </a:lnSpc>
            <a:spcBef>
              <a:spcPct val="0"/>
            </a:spcBef>
            <a:spcAft>
              <a:spcPct val="35000"/>
            </a:spcAft>
            <a:buNone/>
          </a:pPr>
          <a:r>
            <a:rPr lang="ar-EG" sz="3200" b="1" kern="1200" dirty="0"/>
            <a:t>أما إذا لم يكف صافي مال الشركة للوفاء بحصص الشركاء، فإن ذلك معناه أن الشركة كانت </a:t>
          </a:r>
          <a:r>
            <a:rPr lang="ar-EG" sz="3200" b="1" kern="1200" dirty="0">
              <a:highlight>
                <a:srgbClr val="FFFF00"/>
              </a:highlight>
            </a:rPr>
            <a:t>نتيجتها الخسارة</a:t>
          </a:r>
          <a:r>
            <a:rPr lang="ar-EG" sz="3200" b="1" kern="1200" dirty="0"/>
            <a:t>، ويتم توزيعها على الشركاء طبقاً للأسس المتفق عليها، وإلا فإنها توزع بنسبة حصة كل شريك في رأس المال.</a:t>
          </a:r>
        </a:p>
      </dsp:txBody>
      <dsp:txXfrm>
        <a:off x="233806" y="1411983"/>
        <a:ext cx="5360987" cy="5177775"/>
      </dsp:txXfrm>
    </dsp:sp>
    <dsp:sp modelId="{AF15EBF3-BF21-4939-8BC3-BE598BCF91CB}">
      <dsp:nvSpPr>
        <dsp:cNvPr id="0" name=""/>
        <dsp:cNvSpPr/>
      </dsp:nvSpPr>
      <dsp:spPr>
        <a:xfrm>
          <a:off x="6096000" y="1362336"/>
          <a:ext cx="5654772" cy="5294093"/>
        </a:xfrm>
        <a:prstGeom prst="rect">
          <a:avLst/>
        </a:prstGeom>
        <a:solidFill>
          <a:schemeClr val="lt1">
            <a:hueOff val="0"/>
            <a:satOff val="0"/>
            <a:lumOff val="0"/>
            <a:alphaOff val="0"/>
          </a:schemeClr>
        </a:solidFill>
        <a:ln w="1905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rtl="1">
            <a:lnSpc>
              <a:spcPct val="100000"/>
            </a:lnSpc>
            <a:spcBef>
              <a:spcPct val="0"/>
            </a:spcBef>
            <a:spcAft>
              <a:spcPct val="35000"/>
            </a:spcAft>
            <a:buNone/>
          </a:pPr>
          <a:r>
            <a:rPr lang="ar-EG" sz="3200" b="1" kern="1200" dirty="0"/>
            <a:t>وإذا ما استرد كل شريك حصته، وتبقى شيئاً بعد ذلك من حصيلة التصفية، وهو ما </a:t>
          </a:r>
          <a:r>
            <a:rPr lang="ar-EG" sz="3200" b="1" kern="1200" dirty="0">
              <a:highlight>
                <a:srgbClr val="FFFF00"/>
              </a:highlight>
            </a:rPr>
            <a:t>يسمى بفائض التصفية</a:t>
          </a:r>
          <a:r>
            <a:rPr lang="ar-EG" sz="3200" b="1" kern="1200" dirty="0"/>
            <a:t>، اعتبر ذلك بمثابة متراكمة </a:t>
          </a:r>
          <a:r>
            <a:rPr lang="ar-EG" sz="3200" b="1" kern="1200" dirty="0">
              <a:highlight>
                <a:srgbClr val="00FF00"/>
              </a:highlight>
            </a:rPr>
            <a:t>وتم تقسيمها </a:t>
          </a:r>
          <a:r>
            <a:rPr lang="ar-EG" sz="3200" b="1" kern="1200" dirty="0"/>
            <a:t>وفقاً للأسس التي نص عليها الشركاء في العقد الـتأسيسي للشركة، وإلا تم توزيعها طبقاً لأحكام التوزيع القانوني للأرباح، أي بنسبة حصة كل شريك في رأس المال.</a:t>
          </a:r>
          <a:endParaRPr lang="ar-EG" sz="3200" b="1" kern="1200" dirty="0">
            <a:highlight>
              <a:srgbClr val="00FFFF"/>
            </a:highlight>
          </a:endParaRPr>
        </a:p>
      </dsp:txBody>
      <dsp:txXfrm>
        <a:off x="6096000" y="1362336"/>
        <a:ext cx="5654772" cy="52940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8BF16C-40E6-49EB-B000-2B5DB4D0E74C}">
      <dsp:nvSpPr>
        <dsp:cNvPr id="0" name=""/>
        <dsp:cNvSpPr/>
      </dsp:nvSpPr>
      <dsp:spPr>
        <a:xfrm>
          <a:off x="0" y="0"/>
          <a:ext cx="10779577" cy="3051809"/>
        </a:xfrm>
        <a:prstGeom prst="roundRect">
          <a:avLst>
            <a:gd name="adj" fmla="val 10000"/>
          </a:avLst>
        </a:prstGeom>
        <a:solidFill>
          <a:schemeClr val="accent4">
            <a:lumMod val="20000"/>
            <a:lumOff val="8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rtl="1">
            <a:lnSpc>
              <a:spcPct val="100000"/>
            </a:lnSpc>
            <a:spcBef>
              <a:spcPct val="0"/>
            </a:spcBef>
            <a:spcAft>
              <a:spcPct val="35000"/>
            </a:spcAft>
            <a:buNone/>
          </a:pPr>
          <a:r>
            <a:rPr lang="ar-EG" sz="3200" b="1" kern="1200" dirty="0">
              <a:solidFill>
                <a:schemeClr val="tx1"/>
              </a:solidFill>
              <a:highlight>
                <a:srgbClr val="FFFF00"/>
              </a:highlight>
            </a:rPr>
            <a:t>معنى التصفية:</a:t>
          </a:r>
          <a:endParaRPr lang="en-US" sz="3200" b="1" kern="1200" dirty="0">
            <a:solidFill>
              <a:schemeClr val="tx1"/>
            </a:solidFill>
            <a:highlight>
              <a:srgbClr val="FFFF00"/>
            </a:highlight>
          </a:endParaRPr>
        </a:p>
        <a:p>
          <a:pPr marL="0" lvl="0" indent="0" algn="ctr" defTabSz="1422400" rtl="1">
            <a:lnSpc>
              <a:spcPct val="100000"/>
            </a:lnSpc>
            <a:spcBef>
              <a:spcPct val="0"/>
            </a:spcBef>
            <a:spcAft>
              <a:spcPct val="35000"/>
            </a:spcAft>
            <a:buNone/>
          </a:pPr>
          <a:r>
            <a:rPr lang="ar-EG" sz="3200" b="1" kern="1200" dirty="0">
              <a:solidFill>
                <a:schemeClr val="tx1"/>
              </a:solidFill>
            </a:rPr>
            <a:t>التصفية معناها مجموعة الأعمال التي </a:t>
          </a:r>
          <a:r>
            <a:rPr lang="ar-EG" sz="3200" b="1" kern="1200" dirty="0">
              <a:solidFill>
                <a:schemeClr val="tx1"/>
              </a:solidFill>
              <a:highlight>
                <a:srgbClr val="00FFFF"/>
              </a:highlight>
            </a:rPr>
            <a:t>تهدف إلى إنهاء العمليات الجارية للشركة</a:t>
          </a:r>
          <a:r>
            <a:rPr lang="ar-EG" sz="3200" b="1" kern="1200" dirty="0">
              <a:solidFill>
                <a:schemeClr val="tx1"/>
              </a:solidFill>
            </a:rPr>
            <a:t>، </a:t>
          </a:r>
          <a:r>
            <a:rPr lang="ar-EG" sz="3200" b="1" kern="1200" dirty="0">
              <a:solidFill>
                <a:schemeClr val="tx1"/>
              </a:solidFill>
              <a:highlight>
                <a:srgbClr val="00FFFF"/>
              </a:highlight>
            </a:rPr>
            <a:t>وتسوية كافة حقوقها وديونها</a:t>
          </a:r>
          <a:r>
            <a:rPr lang="ar-EG" sz="3200" b="1" kern="1200" dirty="0">
              <a:solidFill>
                <a:schemeClr val="tx1"/>
              </a:solidFill>
            </a:rPr>
            <a:t>، بقصد تحديد الصافي من أموالها لقسمته بين الشركاء.</a:t>
          </a:r>
        </a:p>
      </dsp:txBody>
      <dsp:txXfrm>
        <a:off x="89384" y="89384"/>
        <a:ext cx="7625295" cy="2873041"/>
      </dsp:txXfrm>
    </dsp:sp>
    <dsp:sp modelId="{2CF350ED-D6AF-47A3-899E-07BF1D1C8679}">
      <dsp:nvSpPr>
        <dsp:cNvPr id="0" name=""/>
        <dsp:cNvSpPr/>
      </dsp:nvSpPr>
      <dsp:spPr>
        <a:xfrm>
          <a:off x="1902278" y="3729989"/>
          <a:ext cx="10779577" cy="3051809"/>
        </a:xfrm>
        <a:prstGeom prst="roundRect">
          <a:avLst>
            <a:gd name="adj" fmla="val 10000"/>
          </a:avLst>
        </a:prstGeom>
        <a:solidFill>
          <a:schemeClr val="accent4">
            <a:lumMod val="40000"/>
            <a:lumOff val="60000"/>
            <a:alpha val="5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r" defTabSz="1422400" rtl="1">
            <a:lnSpc>
              <a:spcPct val="90000"/>
            </a:lnSpc>
            <a:spcBef>
              <a:spcPct val="0"/>
            </a:spcBef>
            <a:spcAft>
              <a:spcPct val="35000"/>
            </a:spcAft>
            <a:buNone/>
          </a:pPr>
          <a:r>
            <a:rPr lang="ar-EG" sz="3200" b="1" kern="1200" dirty="0">
              <a:solidFill>
                <a:schemeClr val="tx1"/>
              </a:solidFill>
              <a:highlight>
                <a:srgbClr val="FFFF00"/>
              </a:highlight>
            </a:rPr>
            <a:t>ويمكن تعريف تصفية الشركة </a:t>
          </a:r>
          <a:r>
            <a:rPr lang="ar-EG" sz="3200" b="1" kern="1200" dirty="0">
              <a:solidFill>
                <a:schemeClr val="tx1"/>
              </a:solidFill>
            </a:rPr>
            <a:t>بأنها كافة العمليات اللازمة لتحديد صافي أموالها الذي يوزع بين الشركاء بطريق القسمة بعد استيفاء الحقوق وسداد الديون وبيع مال الشركة منقولاً أو عقاراً.</a:t>
          </a:r>
        </a:p>
      </dsp:txBody>
      <dsp:txXfrm>
        <a:off x="1991662" y="3819373"/>
        <a:ext cx="6714854" cy="2873041"/>
      </dsp:txXfrm>
    </dsp:sp>
    <dsp:sp modelId="{A192CA5B-E14B-4547-8D72-03EAE46A4CA6}">
      <dsp:nvSpPr>
        <dsp:cNvPr id="0" name=""/>
        <dsp:cNvSpPr/>
      </dsp:nvSpPr>
      <dsp:spPr>
        <a:xfrm>
          <a:off x="8795901" y="2399061"/>
          <a:ext cx="1983676" cy="1983676"/>
        </a:xfrm>
        <a:prstGeom prst="downArrow">
          <a:avLst>
            <a:gd name="adj1" fmla="val 55000"/>
            <a:gd name="adj2" fmla="val 45000"/>
          </a:avLst>
        </a:prstGeom>
        <a:solidFill>
          <a:schemeClr val="accent4">
            <a:lumMod val="60000"/>
            <a:lumOff val="40000"/>
            <a:alpha val="9000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rtl="1">
            <a:lnSpc>
              <a:spcPct val="90000"/>
            </a:lnSpc>
            <a:spcBef>
              <a:spcPct val="0"/>
            </a:spcBef>
            <a:spcAft>
              <a:spcPct val="35000"/>
            </a:spcAft>
            <a:buNone/>
          </a:pPr>
          <a:endParaRPr lang="ar-EG" sz="3600" kern="1200"/>
        </a:p>
      </dsp:txBody>
      <dsp:txXfrm>
        <a:off x="9242228" y="2399061"/>
        <a:ext cx="1091022" cy="1492716"/>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9BAC83-ABB6-432A-800C-D93CE4D49A61}">
      <dsp:nvSpPr>
        <dsp:cNvPr id="0" name=""/>
        <dsp:cNvSpPr/>
      </dsp:nvSpPr>
      <dsp:spPr>
        <a:xfrm>
          <a:off x="7590942" y="1272038"/>
          <a:ext cx="2380530" cy="2702126"/>
        </a:xfrm>
        <a:custGeom>
          <a:avLst/>
          <a:gdLst/>
          <a:ahLst/>
          <a:cxnLst/>
          <a:rect l="0" t="0" r="0" b="0"/>
          <a:pathLst>
            <a:path>
              <a:moveTo>
                <a:pt x="0" y="0"/>
              </a:moveTo>
              <a:lnTo>
                <a:pt x="2380530" y="2702126"/>
              </a:lnTo>
            </a:path>
          </a:pathLst>
        </a:custGeom>
        <a:noFill/>
        <a:ln w="1905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B509A73-B542-4166-A123-2A48800FB8C6}">
      <dsp:nvSpPr>
        <dsp:cNvPr id="0" name=""/>
        <dsp:cNvSpPr/>
      </dsp:nvSpPr>
      <dsp:spPr>
        <a:xfrm>
          <a:off x="3884451" y="391544"/>
          <a:ext cx="7412981" cy="880494"/>
        </a:xfrm>
        <a:prstGeom prst="rect">
          <a:avLst/>
        </a:prstGeom>
        <a:solidFill>
          <a:schemeClr val="lt1">
            <a:hueOff val="0"/>
            <a:satOff val="0"/>
            <a:lumOff val="0"/>
            <a:alphaOff val="0"/>
          </a:schemeClr>
        </a:solidFill>
        <a:ln w="1905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rtl="1">
            <a:lnSpc>
              <a:spcPct val="100000"/>
            </a:lnSpc>
            <a:spcBef>
              <a:spcPct val="0"/>
            </a:spcBef>
            <a:spcAft>
              <a:spcPct val="35000"/>
            </a:spcAft>
            <a:buNone/>
          </a:pPr>
          <a:r>
            <a:rPr lang="ar-EG" sz="3600" b="1" kern="1200" dirty="0"/>
            <a:t>استمرار مسؤولية الشريك بعد زوال الشخصية الاعتبارية للشركة</a:t>
          </a:r>
        </a:p>
      </dsp:txBody>
      <dsp:txXfrm>
        <a:off x="3884451" y="391544"/>
        <a:ext cx="7412981" cy="880494"/>
      </dsp:txXfrm>
    </dsp:sp>
    <dsp:sp modelId="{AF15EBF3-BF21-4939-8BC3-BE598BCF91CB}">
      <dsp:nvSpPr>
        <dsp:cNvPr id="0" name=""/>
        <dsp:cNvSpPr/>
      </dsp:nvSpPr>
      <dsp:spPr>
        <a:xfrm>
          <a:off x="1563620" y="2522702"/>
          <a:ext cx="8407852" cy="2902925"/>
        </a:xfrm>
        <a:prstGeom prst="rect">
          <a:avLst/>
        </a:prstGeom>
        <a:solidFill>
          <a:schemeClr val="lt1">
            <a:hueOff val="0"/>
            <a:satOff val="0"/>
            <a:lumOff val="0"/>
            <a:alphaOff val="0"/>
          </a:schemeClr>
        </a:solidFill>
        <a:ln w="1905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rtl="1">
            <a:lnSpc>
              <a:spcPct val="100000"/>
            </a:lnSpc>
            <a:spcBef>
              <a:spcPct val="0"/>
            </a:spcBef>
            <a:spcAft>
              <a:spcPct val="35000"/>
            </a:spcAft>
            <a:buNone/>
          </a:pPr>
          <a:r>
            <a:rPr lang="ar-EG" sz="3200" b="1" kern="1200" dirty="0"/>
            <a:t>ذلك لأن الشريك لا يبرأ من المسؤولية عند انقضاء الشركة، فهو </a:t>
          </a:r>
          <a:r>
            <a:rPr lang="ar-EG" sz="3200" b="1" kern="1200" dirty="0">
              <a:highlight>
                <a:srgbClr val="FFFF00"/>
              </a:highlight>
            </a:rPr>
            <a:t>مسؤول في شركة التضامن </a:t>
          </a:r>
          <a:r>
            <a:rPr lang="ar-EG" sz="3200" b="1" kern="1200" dirty="0"/>
            <a:t>عن ديون الشركة في ذمته الخاصة، وهو مسؤول في الشركات الأخرى عن تقديم الحصص التي تعهد بها عند تأسيسها.</a:t>
          </a:r>
          <a:endParaRPr lang="ar-EG" sz="3200" b="1" kern="1200" dirty="0">
            <a:highlight>
              <a:srgbClr val="00FFFF"/>
            </a:highlight>
          </a:endParaRPr>
        </a:p>
      </dsp:txBody>
      <dsp:txXfrm>
        <a:off x="1563620" y="2522702"/>
        <a:ext cx="8407852" cy="2902925"/>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B3064D-2C26-4D8F-A56D-7712EF4D2D53}">
      <dsp:nvSpPr>
        <dsp:cNvPr id="0" name=""/>
        <dsp:cNvSpPr/>
      </dsp:nvSpPr>
      <dsp:spPr>
        <a:xfrm>
          <a:off x="6353844" y="3767790"/>
          <a:ext cx="1014398" cy="1157332"/>
        </a:xfrm>
        <a:custGeom>
          <a:avLst/>
          <a:gdLst/>
          <a:ahLst/>
          <a:cxnLst/>
          <a:rect l="0" t="0" r="0" b="0"/>
          <a:pathLst>
            <a:path>
              <a:moveTo>
                <a:pt x="0" y="0"/>
              </a:moveTo>
              <a:lnTo>
                <a:pt x="0" y="1157332"/>
              </a:lnTo>
              <a:lnTo>
                <a:pt x="1014398" y="1157332"/>
              </a:lnTo>
            </a:path>
          </a:pathLst>
        </a:custGeom>
        <a:noFill/>
        <a:ln w="19050" cap="flat" cmpd="sng" algn="ctr">
          <a:solidFill>
            <a:schemeClr val="accent4">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79BAC83-ABB6-432A-800C-D93CE4D49A61}">
      <dsp:nvSpPr>
        <dsp:cNvPr id="0" name=""/>
        <dsp:cNvSpPr/>
      </dsp:nvSpPr>
      <dsp:spPr>
        <a:xfrm>
          <a:off x="3062093" y="526022"/>
          <a:ext cx="119219" cy="1758594"/>
        </a:xfrm>
        <a:custGeom>
          <a:avLst/>
          <a:gdLst/>
          <a:ahLst/>
          <a:cxnLst/>
          <a:rect l="0" t="0" r="0" b="0"/>
          <a:pathLst>
            <a:path>
              <a:moveTo>
                <a:pt x="0" y="0"/>
              </a:moveTo>
              <a:lnTo>
                <a:pt x="0" y="1758594"/>
              </a:lnTo>
              <a:lnTo>
                <a:pt x="119219" y="1758594"/>
              </a:lnTo>
            </a:path>
          </a:pathLst>
        </a:custGeom>
        <a:noFill/>
        <a:ln w="1905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5017D6C-E07D-4E3F-A52A-5F89122E0667}">
      <dsp:nvSpPr>
        <dsp:cNvPr id="0" name=""/>
        <dsp:cNvSpPr/>
      </dsp:nvSpPr>
      <dsp:spPr>
        <a:xfrm>
          <a:off x="2953767" y="526022"/>
          <a:ext cx="108325" cy="3230555"/>
        </a:xfrm>
        <a:custGeom>
          <a:avLst/>
          <a:gdLst/>
          <a:ahLst/>
          <a:cxnLst/>
          <a:rect l="0" t="0" r="0" b="0"/>
          <a:pathLst>
            <a:path>
              <a:moveTo>
                <a:pt x="108325" y="0"/>
              </a:moveTo>
              <a:lnTo>
                <a:pt x="108325" y="3230555"/>
              </a:lnTo>
              <a:lnTo>
                <a:pt x="0" y="3230555"/>
              </a:lnTo>
            </a:path>
          </a:pathLst>
        </a:custGeom>
        <a:noFill/>
        <a:ln w="1905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B509A73-B542-4166-A123-2A48800FB8C6}">
      <dsp:nvSpPr>
        <dsp:cNvPr id="0" name=""/>
        <dsp:cNvSpPr/>
      </dsp:nvSpPr>
      <dsp:spPr>
        <a:xfrm>
          <a:off x="523367" y="0"/>
          <a:ext cx="5077452" cy="526022"/>
        </a:xfrm>
        <a:prstGeom prst="rect">
          <a:avLst/>
        </a:prstGeom>
        <a:solidFill>
          <a:schemeClr val="lt1">
            <a:hueOff val="0"/>
            <a:satOff val="0"/>
            <a:lumOff val="0"/>
            <a:alphaOff val="0"/>
          </a:schemeClr>
        </a:solidFill>
        <a:ln w="1905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rtl="1">
            <a:lnSpc>
              <a:spcPct val="90000"/>
            </a:lnSpc>
            <a:spcBef>
              <a:spcPct val="0"/>
            </a:spcBef>
            <a:spcAft>
              <a:spcPct val="35000"/>
            </a:spcAft>
            <a:buNone/>
          </a:pPr>
          <a:r>
            <a:rPr lang="ar-EG" sz="3600" b="1" kern="1200" dirty="0"/>
            <a:t>تقادم الدعاوى ضد الشركة</a:t>
          </a:r>
        </a:p>
      </dsp:txBody>
      <dsp:txXfrm>
        <a:off x="523367" y="0"/>
        <a:ext cx="5077452" cy="526022"/>
      </dsp:txXfrm>
    </dsp:sp>
    <dsp:sp modelId="{3BC71A64-FA4F-487D-ABC5-D85E9902E5F6}">
      <dsp:nvSpPr>
        <dsp:cNvPr id="0" name=""/>
        <dsp:cNvSpPr/>
      </dsp:nvSpPr>
      <dsp:spPr>
        <a:xfrm>
          <a:off x="0" y="828797"/>
          <a:ext cx="2953767" cy="5855561"/>
        </a:xfrm>
        <a:prstGeom prst="rect">
          <a:avLst/>
        </a:prstGeom>
        <a:solidFill>
          <a:schemeClr val="lt1">
            <a:hueOff val="0"/>
            <a:satOff val="0"/>
            <a:lumOff val="0"/>
            <a:alphaOff val="0"/>
          </a:schemeClr>
        </a:solidFill>
        <a:ln w="1905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rtl="1">
            <a:lnSpc>
              <a:spcPct val="100000"/>
            </a:lnSpc>
            <a:spcBef>
              <a:spcPct val="0"/>
            </a:spcBef>
            <a:spcAft>
              <a:spcPct val="35000"/>
            </a:spcAft>
            <a:buNone/>
          </a:pPr>
          <a:r>
            <a:rPr lang="ar-EG" sz="3200" kern="1200" dirty="0">
              <a:highlight>
                <a:srgbClr val="FFFF00"/>
              </a:highlight>
            </a:rPr>
            <a:t>فتبدأ مدة التقادم </a:t>
          </a:r>
          <a:r>
            <a:rPr lang="ar-EG" sz="3200" kern="1200" dirty="0"/>
            <a:t>في السريان </a:t>
          </a:r>
          <a:r>
            <a:rPr lang="ar-EG" sz="3200" kern="1200" dirty="0">
              <a:highlight>
                <a:srgbClr val="00FF00"/>
              </a:highlight>
            </a:rPr>
            <a:t>من تاريخ نشأة الدين أو استحقاقه </a:t>
          </a:r>
          <a:r>
            <a:rPr lang="ar-EG" sz="3200" kern="1200" dirty="0"/>
            <a:t>وليس من تاريخ انقضاء الشركة لأن الدين لا يتقادم قبل </a:t>
          </a:r>
          <a:r>
            <a:rPr lang="ar-EG" sz="3200" kern="1200" dirty="0" err="1"/>
            <a:t>نشاته</a:t>
          </a:r>
          <a:r>
            <a:rPr lang="ar-EG" sz="3200" kern="1200" dirty="0"/>
            <a:t> أو استحقاقه.</a:t>
          </a:r>
          <a:endParaRPr lang="ar-EG" sz="3200" b="1" kern="1200" dirty="0"/>
        </a:p>
      </dsp:txBody>
      <dsp:txXfrm>
        <a:off x="0" y="828797"/>
        <a:ext cx="2953767" cy="5855561"/>
      </dsp:txXfrm>
    </dsp:sp>
    <dsp:sp modelId="{AF15EBF3-BF21-4939-8BC3-BE598BCF91CB}">
      <dsp:nvSpPr>
        <dsp:cNvPr id="0" name=""/>
        <dsp:cNvSpPr/>
      </dsp:nvSpPr>
      <dsp:spPr>
        <a:xfrm>
          <a:off x="3181313" y="801443"/>
          <a:ext cx="6345062" cy="2966347"/>
        </a:xfrm>
        <a:prstGeom prst="rect">
          <a:avLst/>
        </a:prstGeom>
        <a:solidFill>
          <a:schemeClr val="lt1">
            <a:hueOff val="0"/>
            <a:satOff val="0"/>
            <a:lumOff val="0"/>
            <a:alphaOff val="0"/>
          </a:schemeClr>
        </a:solidFill>
        <a:ln w="1905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rtl="1">
            <a:lnSpc>
              <a:spcPct val="100000"/>
            </a:lnSpc>
            <a:spcBef>
              <a:spcPct val="0"/>
            </a:spcBef>
            <a:spcAft>
              <a:spcPct val="35000"/>
            </a:spcAft>
            <a:buNone/>
          </a:pPr>
          <a:r>
            <a:rPr lang="ar-EG" sz="3200" b="1" kern="1200" dirty="0">
              <a:highlight>
                <a:srgbClr val="FFFF00"/>
              </a:highlight>
            </a:rPr>
            <a:t>مدة التقادم:</a:t>
          </a:r>
          <a:r>
            <a:rPr lang="ar-EG" sz="3200" kern="1200" dirty="0">
              <a:highlight>
                <a:srgbClr val="FFFF00"/>
              </a:highlight>
            </a:rPr>
            <a:t> </a:t>
          </a:r>
          <a:r>
            <a:rPr lang="ar-EG" sz="3200" kern="1200" dirty="0"/>
            <a:t>في جميع الشركات التجارية، تسقط بالتقادم دعاوى دائني الشركة عن الشركاء أو ورثتهم أو خلفهم في الحقوق بعد انقضاء </a:t>
          </a:r>
          <a:r>
            <a:rPr lang="ar-EG" sz="3200" kern="1200" dirty="0">
              <a:highlight>
                <a:srgbClr val="00FF00"/>
              </a:highlight>
            </a:rPr>
            <a:t>خمس سنوات</a:t>
          </a:r>
          <a:r>
            <a:rPr lang="ar-EG" sz="3200" kern="1200" dirty="0"/>
            <a:t> على انحلال الشركة أو على خروج أحد الشركاء فيما يختص بالدعاوى الموجهة على هذا الشريك (المادة 25/3 شركات).</a:t>
          </a:r>
          <a:endParaRPr lang="ar-EG" sz="3200" b="1" kern="1200" dirty="0">
            <a:highlight>
              <a:srgbClr val="00FFFF"/>
            </a:highlight>
          </a:endParaRPr>
        </a:p>
      </dsp:txBody>
      <dsp:txXfrm>
        <a:off x="3181313" y="801443"/>
        <a:ext cx="6345062" cy="2966347"/>
      </dsp:txXfrm>
    </dsp:sp>
    <dsp:sp modelId="{E34379C2-C323-4BE4-AB90-6CCEFF956770}">
      <dsp:nvSpPr>
        <dsp:cNvPr id="0" name=""/>
        <dsp:cNvSpPr/>
      </dsp:nvSpPr>
      <dsp:spPr>
        <a:xfrm>
          <a:off x="7368242" y="4117752"/>
          <a:ext cx="4820717" cy="1614740"/>
        </a:xfrm>
        <a:prstGeom prst="rect">
          <a:avLst/>
        </a:prstGeom>
        <a:solidFill>
          <a:schemeClr val="lt1">
            <a:hueOff val="0"/>
            <a:satOff val="0"/>
            <a:lumOff val="0"/>
            <a:alphaOff val="0"/>
          </a:schemeClr>
        </a:solidFill>
        <a:ln w="1905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marL="0" lvl="0" indent="0" algn="ctr" defTabSz="1289050" rtl="1">
            <a:lnSpc>
              <a:spcPct val="90000"/>
            </a:lnSpc>
            <a:spcBef>
              <a:spcPct val="0"/>
            </a:spcBef>
            <a:spcAft>
              <a:spcPct val="35000"/>
            </a:spcAft>
            <a:buNone/>
          </a:pPr>
          <a:r>
            <a:rPr lang="ar-EG" sz="2900" kern="1200" dirty="0"/>
            <a:t>يستفاد من النص، أن مسئولية الشركاء عن ديون الشركة تظل قائمة مدة خمس سنوات على الرغم من انقضاء الشركة وزوال شخصيتها الاعتبارية.</a:t>
          </a:r>
          <a:endParaRPr lang="en-US" sz="2900" kern="1200" dirty="0"/>
        </a:p>
      </dsp:txBody>
      <dsp:txXfrm>
        <a:off x="7368242" y="4117752"/>
        <a:ext cx="4820717" cy="1614740"/>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9BAC83-ABB6-432A-800C-D93CE4D49A61}">
      <dsp:nvSpPr>
        <dsp:cNvPr id="0" name=""/>
        <dsp:cNvSpPr/>
      </dsp:nvSpPr>
      <dsp:spPr>
        <a:xfrm>
          <a:off x="5879619" y="954713"/>
          <a:ext cx="216380" cy="3054670"/>
        </a:xfrm>
        <a:custGeom>
          <a:avLst/>
          <a:gdLst/>
          <a:ahLst/>
          <a:cxnLst/>
          <a:rect l="0" t="0" r="0" b="0"/>
          <a:pathLst>
            <a:path>
              <a:moveTo>
                <a:pt x="0" y="0"/>
              </a:moveTo>
              <a:lnTo>
                <a:pt x="0" y="3054670"/>
              </a:lnTo>
              <a:lnTo>
                <a:pt x="216380" y="3054670"/>
              </a:lnTo>
            </a:path>
          </a:pathLst>
        </a:custGeom>
        <a:noFill/>
        <a:ln w="1905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5017D6C-E07D-4E3F-A52A-5F89122E0667}">
      <dsp:nvSpPr>
        <dsp:cNvPr id="0" name=""/>
        <dsp:cNvSpPr/>
      </dsp:nvSpPr>
      <dsp:spPr>
        <a:xfrm>
          <a:off x="5594794" y="954713"/>
          <a:ext cx="284825" cy="3046157"/>
        </a:xfrm>
        <a:custGeom>
          <a:avLst/>
          <a:gdLst/>
          <a:ahLst/>
          <a:cxnLst/>
          <a:rect l="0" t="0" r="0" b="0"/>
          <a:pathLst>
            <a:path>
              <a:moveTo>
                <a:pt x="284825" y="0"/>
              </a:moveTo>
              <a:lnTo>
                <a:pt x="284825" y="3046157"/>
              </a:lnTo>
              <a:lnTo>
                <a:pt x="0" y="3046157"/>
              </a:lnTo>
            </a:path>
          </a:pathLst>
        </a:custGeom>
        <a:noFill/>
        <a:ln w="1905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B509A73-B542-4166-A123-2A48800FB8C6}">
      <dsp:nvSpPr>
        <dsp:cNvPr id="0" name=""/>
        <dsp:cNvSpPr/>
      </dsp:nvSpPr>
      <dsp:spPr>
        <a:xfrm>
          <a:off x="1271917" y="0"/>
          <a:ext cx="9215404" cy="954713"/>
        </a:xfrm>
        <a:prstGeom prst="rect">
          <a:avLst/>
        </a:prstGeom>
        <a:solidFill>
          <a:schemeClr val="lt1">
            <a:hueOff val="0"/>
            <a:satOff val="0"/>
            <a:lumOff val="0"/>
            <a:alphaOff val="0"/>
          </a:schemeClr>
        </a:solidFill>
        <a:ln w="1905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rtl="1">
            <a:lnSpc>
              <a:spcPct val="90000"/>
            </a:lnSpc>
            <a:spcBef>
              <a:spcPct val="0"/>
            </a:spcBef>
            <a:spcAft>
              <a:spcPct val="35000"/>
            </a:spcAft>
            <a:buNone/>
          </a:pPr>
          <a:r>
            <a:rPr lang="ar-EG" sz="3600" b="1" kern="1200" dirty="0"/>
            <a:t>يشترط لكي يبدأ التقادم الخمسي</a:t>
          </a:r>
        </a:p>
      </dsp:txBody>
      <dsp:txXfrm>
        <a:off x="1271917" y="0"/>
        <a:ext cx="9215404" cy="954713"/>
      </dsp:txXfrm>
    </dsp:sp>
    <dsp:sp modelId="{3BC71A64-FA4F-487D-ABC5-D85E9902E5F6}">
      <dsp:nvSpPr>
        <dsp:cNvPr id="0" name=""/>
        <dsp:cNvSpPr/>
      </dsp:nvSpPr>
      <dsp:spPr>
        <a:xfrm>
          <a:off x="233806" y="1411983"/>
          <a:ext cx="5360987" cy="5177775"/>
        </a:xfrm>
        <a:prstGeom prst="rect">
          <a:avLst/>
        </a:prstGeom>
        <a:solidFill>
          <a:schemeClr val="lt1">
            <a:hueOff val="0"/>
            <a:satOff val="0"/>
            <a:lumOff val="0"/>
            <a:alphaOff val="0"/>
          </a:schemeClr>
        </a:solidFill>
        <a:ln w="1905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rtl="1">
            <a:lnSpc>
              <a:spcPct val="100000"/>
            </a:lnSpc>
            <a:spcBef>
              <a:spcPct val="0"/>
            </a:spcBef>
            <a:spcAft>
              <a:spcPct val="35000"/>
            </a:spcAft>
            <a:buNone/>
          </a:pPr>
          <a:r>
            <a:rPr lang="ar-EG" sz="3200" b="1" kern="1200" dirty="0">
              <a:highlight>
                <a:srgbClr val="00FF00"/>
              </a:highlight>
            </a:rPr>
            <a:t>ثانياً</a:t>
          </a:r>
          <a:r>
            <a:rPr lang="ar-EG" sz="3200" b="1" kern="1200" dirty="0"/>
            <a:t>، </a:t>
          </a:r>
          <a:r>
            <a:rPr lang="ar-EG" sz="3200" b="1" kern="1200" dirty="0">
              <a:highlight>
                <a:srgbClr val="FFFF00"/>
              </a:highlight>
            </a:rPr>
            <a:t>يجب لكي يسري التقادم أن يتم شهر انقضاء الشركة </a:t>
          </a:r>
          <a:r>
            <a:rPr lang="ar-EG" sz="3200" b="1" kern="1200" dirty="0"/>
            <a:t>بالطرق القانونية، وذلك في الحالات التي يتطلب فيها القانون ذلك الشهر. </a:t>
          </a:r>
          <a:r>
            <a:rPr lang="ar-EG" sz="3200" b="1" kern="1200" dirty="0">
              <a:highlight>
                <a:srgbClr val="00FFFF"/>
              </a:highlight>
            </a:rPr>
            <a:t>أما إذا كان القانون لا يقتضي شهر الانقضاء</a:t>
          </a:r>
          <a:r>
            <a:rPr lang="ar-EG" sz="3200" b="1" kern="1200" dirty="0"/>
            <a:t>، كما لو انقضت الشركة بسبب انتهاء المدة المحددة لها في عقدها التأسيسي، فيسري التقادم من اليوم الذي تنقضي فيه الشركة.</a:t>
          </a:r>
        </a:p>
      </dsp:txBody>
      <dsp:txXfrm>
        <a:off x="233806" y="1411983"/>
        <a:ext cx="5360987" cy="5177775"/>
      </dsp:txXfrm>
    </dsp:sp>
    <dsp:sp modelId="{AF15EBF3-BF21-4939-8BC3-BE598BCF91CB}">
      <dsp:nvSpPr>
        <dsp:cNvPr id="0" name=""/>
        <dsp:cNvSpPr/>
      </dsp:nvSpPr>
      <dsp:spPr>
        <a:xfrm>
          <a:off x="6096000" y="1362336"/>
          <a:ext cx="5654772" cy="5294093"/>
        </a:xfrm>
        <a:prstGeom prst="rect">
          <a:avLst/>
        </a:prstGeom>
        <a:solidFill>
          <a:schemeClr val="lt1">
            <a:hueOff val="0"/>
            <a:satOff val="0"/>
            <a:lumOff val="0"/>
            <a:alphaOff val="0"/>
          </a:schemeClr>
        </a:solidFill>
        <a:ln w="1905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rtl="1">
            <a:lnSpc>
              <a:spcPct val="100000"/>
            </a:lnSpc>
            <a:spcBef>
              <a:spcPct val="0"/>
            </a:spcBef>
            <a:spcAft>
              <a:spcPct val="35000"/>
            </a:spcAft>
            <a:buNone/>
          </a:pPr>
          <a:r>
            <a:rPr lang="ar-EG" sz="3200" b="1" kern="1200" dirty="0">
              <a:highlight>
                <a:srgbClr val="00FF00"/>
              </a:highlight>
            </a:rPr>
            <a:t>أولاً</a:t>
          </a:r>
          <a:r>
            <a:rPr lang="ar-EG" sz="3200" b="1" kern="1200" dirty="0"/>
            <a:t>، </a:t>
          </a:r>
          <a:r>
            <a:rPr lang="ar-EG" sz="3200" b="1" kern="1200" dirty="0">
              <a:highlight>
                <a:srgbClr val="FFFF00"/>
              </a:highlight>
            </a:rPr>
            <a:t>أن تكون الشركة قد انقضت وانحلت</a:t>
          </a:r>
          <a:r>
            <a:rPr lang="ar-EG" sz="3200" b="1" kern="1200" dirty="0"/>
            <a:t>. ويعتبر في حكم الانقضاء القضاء ببطلان الشركة لأنه من قبيل حل الشركة قبل الأوان.</a:t>
          </a:r>
          <a:endParaRPr lang="ar-EG" sz="3200" b="1" kern="1200" dirty="0">
            <a:highlight>
              <a:srgbClr val="00FFFF"/>
            </a:highlight>
          </a:endParaRPr>
        </a:p>
      </dsp:txBody>
      <dsp:txXfrm>
        <a:off x="6096000" y="1362336"/>
        <a:ext cx="5654772" cy="5294093"/>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9BAC83-ABB6-432A-800C-D93CE4D49A61}">
      <dsp:nvSpPr>
        <dsp:cNvPr id="0" name=""/>
        <dsp:cNvSpPr/>
      </dsp:nvSpPr>
      <dsp:spPr>
        <a:xfrm>
          <a:off x="7271675" y="774869"/>
          <a:ext cx="91440" cy="1073909"/>
        </a:xfrm>
        <a:custGeom>
          <a:avLst/>
          <a:gdLst/>
          <a:ahLst/>
          <a:cxnLst/>
          <a:rect l="0" t="0" r="0" b="0"/>
          <a:pathLst>
            <a:path>
              <a:moveTo>
                <a:pt x="79544" y="0"/>
              </a:moveTo>
              <a:lnTo>
                <a:pt x="79544" y="1073909"/>
              </a:lnTo>
              <a:lnTo>
                <a:pt x="45720" y="1073909"/>
              </a:lnTo>
            </a:path>
          </a:pathLst>
        </a:custGeom>
        <a:noFill/>
        <a:ln w="1905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C9D36A9-20D7-48BD-BED0-0E2DA4CFD48E}">
      <dsp:nvSpPr>
        <dsp:cNvPr id="0" name=""/>
        <dsp:cNvSpPr/>
      </dsp:nvSpPr>
      <dsp:spPr>
        <a:xfrm>
          <a:off x="7351220" y="774869"/>
          <a:ext cx="2166749" cy="2095261"/>
        </a:xfrm>
        <a:custGeom>
          <a:avLst/>
          <a:gdLst/>
          <a:ahLst/>
          <a:cxnLst/>
          <a:rect l="0" t="0" r="0" b="0"/>
          <a:pathLst>
            <a:path>
              <a:moveTo>
                <a:pt x="0" y="0"/>
              </a:moveTo>
              <a:lnTo>
                <a:pt x="0" y="1957548"/>
              </a:lnTo>
              <a:lnTo>
                <a:pt x="2166749" y="1957548"/>
              </a:lnTo>
              <a:lnTo>
                <a:pt x="2166749" y="2095261"/>
              </a:lnTo>
            </a:path>
          </a:pathLst>
        </a:custGeom>
        <a:noFill/>
        <a:ln w="1905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B5C34C9-938D-4D5D-8241-7D56519F1B69}">
      <dsp:nvSpPr>
        <dsp:cNvPr id="0" name=""/>
        <dsp:cNvSpPr/>
      </dsp:nvSpPr>
      <dsp:spPr>
        <a:xfrm>
          <a:off x="4649995" y="774869"/>
          <a:ext cx="2701224" cy="2095261"/>
        </a:xfrm>
        <a:custGeom>
          <a:avLst/>
          <a:gdLst/>
          <a:ahLst/>
          <a:cxnLst/>
          <a:rect l="0" t="0" r="0" b="0"/>
          <a:pathLst>
            <a:path>
              <a:moveTo>
                <a:pt x="2701224" y="0"/>
              </a:moveTo>
              <a:lnTo>
                <a:pt x="2701224" y="1957548"/>
              </a:lnTo>
              <a:lnTo>
                <a:pt x="0" y="1957548"/>
              </a:lnTo>
              <a:lnTo>
                <a:pt x="0" y="2095261"/>
              </a:lnTo>
            </a:path>
          </a:pathLst>
        </a:custGeom>
        <a:noFill/>
        <a:ln w="1905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B509A73-B542-4166-A123-2A48800FB8C6}">
      <dsp:nvSpPr>
        <dsp:cNvPr id="0" name=""/>
        <dsp:cNvSpPr/>
      </dsp:nvSpPr>
      <dsp:spPr>
        <a:xfrm>
          <a:off x="4887687" y="0"/>
          <a:ext cx="4927065" cy="774869"/>
        </a:xfrm>
        <a:prstGeom prst="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marL="0" lvl="0" indent="0" algn="ctr" defTabSz="1600200" rtl="1">
            <a:lnSpc>
              <a:spcPct val="90000"/>
            </a:lnSpc>
            <a:spcBef>
              <a:spcPct val="0"/>
            </a:spcBef>
            <a:spcAft>
              <a:spcPct val="35000"/>
            </a:spcAft>
            <a:buNone/>
          </a:pPr>
          <a:r>
            <a:rPr lang="ar-EG" sz="3600" b="1" kern="1200" dirty="0"/>
            <a:t>وقف التقادم وانقطاعه</a:t>
          </a:r>
        </a:p>
      </dsp:txBody>
      <dsp:txXfrm>
        <a:off x="4887687" y="0"/>
        <a:ext cx="4927065" cy="774869"/>
      </dsp:txXfrm>
    </dsp:sp>
    <dsp:sp modelId="{1A67F196-AAB8-461F-9628-066CF56722C2}">
      <dsp:nvSpPr>
        <dsp:cNvPr id="0" name=""/>
        <dsp:cNvSpPr/>
      </dsp:nvSpPr>
      <dsp:spPr>
        <a:xfrm>
          <a:off x="2724846" y="2870130"/>
          <a:ext cx="3850297" cy="3848225"/>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4765" tIns="24765" rIns="24765" bIns="24765" numCol="1" spcCol="1270" anchor="ctr" anchorCtr="0">
          <a:noAutofit/>
        </a:bodyPr>
        <a:lstStyle/>
        <a:p>
          <a:pPr marL="0" lvl="0" indent="0" algn="ctr" defTabSz="1733550" rtl="1">
            <a:lnSpc>
              <a:spcPct val="90000"/>
            </a:lnSpc>
            <a:spcBef>
              <a:spcPct val="0"/>
            </a:spcBef>
            <a:spcAft>
              <a:spcPct val="35000"/>
            </a:spcAft>
            <a:buNone/>
          </a:pPr>
          <a:r>
            <a:rPr lang="ar-EG" sz="3900" b="1" kern="1200" dirty="0">
              <a:highlight>
                <a:srgbClr val="00FF00"/>
              </a:highlight>
            </a:rPr>
            <a:t>ثانياً</a:t>
          </a:r>
          <a:r>
            <a:rPr lang="ar-EG" sz="3900" b="1" kern="1200" dirty="0"/>
            <a:t>، </a:t>
          </a:r>
          <a:r>
            <a:rPr lang="ar-EG" sz="3900" b="1" kern="1200" dirty="0">
              <a:highlight>
                <a:srgbClr val="FFFF00"/>
              </a:highlight>
            </a:rPr>
            <a:t>الإقرار بالدين</a:t>
          </a:r>
          <a:r>
            <a:rPr lang="ar-EG" sz="3900" b="1" kern="1200" dirty="0"/>
            <a:t>، ينقطع التقادم إذا اقر المدين بحق الدائن، والإقرار إما أن يكون صريحاً أو ضمنياً.</a:t>
          </a:r>
          <a:endParaRPr lang="en-US" sz="3900" b="1" kern="1200" dirty="0"/>
        </a:p>
      </dsp:txBody>
      <dsp:txXfrm>
        <a:off x="2724846" y="2870130"/>
        <a:ext cx="3850297" cy="3848225"/>
      </dsp:txXfrm>
    </dsp:sp>
    <dsp:sp modelId="{0AA009F4-9C6D-452E-8B4C-CCF59F3CB083}">
      <dsp:nvSpPr>
        <dsp:cNvPr id="0" name=""/>
        <dsp:cNvSpPr/>
      </dsp:nvSpPr>
      <dsp:spPr>
        <a:xfrm>
          <a:off x="6850569" y="2870130"/>
          <a:ext cx="5334799" cy="3797803"/>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4765" tIns="24765" rIns="24765" bIns="24765" numCol="1" spcCol="1270" anchor="ctr" anchorCtr="0">
          <a:noAutofit/>
        </a:bodyPr>
        <a:lstStyle/>
        <a:p>
          <a:pPr marL="0" lvl="0" indent="0" algn="ctr" defTabSz="1733550" rtl="1">
            <a:lnSpc>
              <a:spcPct val="90000"/>
            </a:lnSpc>
            <a:spcBef>
              <a:spcPct val="0"/>
            </a:spcBef>
            <a:spcAft>
              <a:spcPct val="35000"/>
            </a:spcAft>
            <a:buNone/>
          </a:pPr>
          <a:r>
            <a:rPr lang="ar-EG" sz="3900" b="1" kern="1200" dirty="0">
              <a:highlight>
                <a:srgbClr val="00FFFF"/>
              </a:highlight>
            </a:rPr>
            <a:t>عدد القانون المدني أسباب انقطاع التقادم</a:t>
          </a:r>
          <a:r>
            <a:rPr lang="ar-EG" sz="3900" b="1" kern="1200" dirty="0"/>
            <a:t>، </a:t>
          </a:r>
          <a:r>
            <a:rPr lang="ar-EG" sz="3900" b="1" kern="1200" dirty="0">
              <a:highlight>
                <a:srgbClr val="00FF00"/>
              </a:highlight>
            </a:rPr>
            <a:t>أولاً</a:t>
          </a:r>
          <a:r>
            <a:rPr lang="ar-EG" sz="3900" b="1" kern="1200" dirty="0"/>
            <a:t> – </a:t>
          </a:r>
          <a:r>
            <a:rPr lang="ar-EG" sz="3900" b="1" kern="1200" dirty="0">
              <a:highlight>
                <a:srgbClr val="FFFF00"/>
              </a:highlight>
            </a:rPr>
            <a:t>المطالبة القضائية</a:t>
          </a:r>
          <a:r>
            <a:rPr lang="ar-EG" sz="3900" b="1" kern="1200" dirty="0"/>
            <a:t>، ويعد رفع الدعوى قاطعاً للتقادم، طالما أنه طلب قضائي يظهر إرادة المدعي في أن حقه لايزال عالقاً في ذمة المدعى عليه.</a:t>
          </a:r>
          <a:endParaRPr lang="en-US" sz="3900" b="1" kern="1200" dirty="0"/>
        </a:p>
      </dsp:txBody>
      <dsp:txXfrm>
        <a:off x="6850569" y="2870130"/>
        <a:ext cx="5334799" cy="3797803"/>
      </dsp:txXfrm>
    </dsp:sp>
    <dsp:sp modelId="{AF15EBF3-BF21-4939-8BC3-BE598BCF91CB}">
      <dsp:nvSpPr>
        <dsp:cNvPr id="0" name=""/>
        <dsp:cNvSpPr/>
      </dsp:nvSpPr>
      <dsp:spPr>
        <a:xfrm>
          <a:off x="6630" y="1102852"/>
          <a:ext cx="7310764" cy="1491852"/>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1422400" rtl="1">
            <a:lnSpc>
              <a:spcPct val="90000"/>
            </a:lnSpc>
            <a:spcBef>
              <a:spcPct val="0"/>
            </a:spcBef>
            <a:spcAft>
              <a:spcPct val="35000"/>
            </a:spcAft>
            <a:buNone/>
          </a:pPr>
          <a:r>
            <a:rPr lang="ar-EG" sz="3200" b="1" kern="1200" dirty="0"/>
            <a:t>إذا انقطع التقادم بدأ تقادم جديد يسري من وقت انتهاء الأثر المترتب على سبب الانقطاع، وتكون مدته هي مدة التقادم الأول، أي خمس سنوات. </a:t>
          </a:r>
          <a:endParaRPr lang="ar-EG" sz="3200" b="1" kern="1200" dirty="0">
            <a:solidFill>
              <a:schemeClr val="tx1">
                <a:lumMod val="95000"/>
                <a:lumOff val="5000"/>
              </a:schemeClr>
            </a:solidFill>
            <a:highlight>
              <a:srgbClr val="FFFF00"/>
            </a:highlight>
          </a:endParaRPr>
        </a:p>
      </dsp:txBody>
      <dsp:txXfrm>
        <a:off x="6630" y="1102852"/>
        <a:ext cx="7310764" cy="149185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8A6555-905F-47F3-A480-4DB56AB13D82}">
      <dsp:nvSpPr>
        <dsp:cNvPr id="0" name=""/>
        <dsp:cNvSpPr/>
      </dsp:nvSpPr>
      <dsp:spPr>
        <a:xfrm>
          <a:off x="5968111" y="2649906"/>
          <a:ext cx="4743941" cy="833161"/>
        </a:xfrm>
        <a:custGeom>
          <a:avLst/>
          <a:gdLst/>
          <a:ahLst/>
          <a:cxnLst/>
          <a:rect l="0" t="0" r="0" b="0"/>
          <a:pathLst>
            <a:path>
              <a:moveTo>
                <a:pt x="0" y="0"/>
              </a:moveTo>
              <a:lnTo>
                <a:pt x="0" y="608815"/>
              </a:lnTo>
              <a:lnTo>
                <a:pt x="4743941" y="608815"/>
              </a:lnTo>
              <a:lnTo>
                <a:pt x="4743941" y="833161"/>
              </a:lnTo>
            </a:path>
          </a:pathLst>
        </a:custGeom>
        <a:noFill/>
        <a:ln w="1905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B4DCAEF-B8F7-4842-A202-65909AD63669}">
      <dsp:nvSpPr>
        <dsp:cNvPr id="0" name=""/>
        <dsp:cNvSpPr/>
      </dsp:nvSpPr>
      <dsp:spPr>
        <a:xfrm>
          <a:off x="5968111" y="2649906"/>
          <a:ext cx="817922" cy="792610"/>
        </a:xfrm>
        <a:custGeom>
          <a:avLst/>
          <a:gdLst/>
          <a:ahLst/>
          <a:cxnLst/>
          <a:rect l="0" t="0" r="0" b="0"/>
          <a:pathLst>
            <a:path>
              <a:moveTo>
                <a:pt x="0" y="0"/>
              </a:moveTo>
              <a:lnTo>
                <a:pt x="0" y="568263"/>
              </a:lnTo>
              <a:lnTo>
                <a:pt x="817922" y="568263"/>
              </a:lnTo>
              <a:lnTo>
                <a:pt x="817922" y="792610"/>
              </a:lnTo>
            </a:path>
          </a:pathLst>
        </a:custGeom>
        <a:noFill/>
        <a:ln w="1905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2E87DE7-1851-4655-A0D3-EF7629638171}">
      <dsp:nvSpPr>
        <dsp:cNvPr id="0" name=""/>
        <dsp:cNvSpPr/>
      </dsp:nvSpPr>
      <dsp:spPr>
        <a:xfrm>
          <a:off x="2285144" y="2649906"/>
          <a:ext cx="3682966" cy="819644"/>
        </a:xfrm>
        <a:custGeom>
          <a:avLst/>
          <a:gdLst/>
          <a:ahLst/>
          <a:cxnLst/>
          <a:rect l="0" t="0" r="0" b="0"/>
          <a:pathLst>
            <a:path>
              <a:moveTo>
                <a:pt x="3682966" y="0"/>
              </a:moveTo>
              <a:lnTo>
                <a:pt x="3682966" y="595298"/>
              </a:lnTo>
              <a:lnTo>
                <a:pt x="0" y="595298"/>
              </a:lnTo>
              <a:lnTo>
                <a:pt x="0" y="819644"/>
              </a:lnTo>
            </a:path>
          </a:pathLst>
        </a:custGeom>
        <a:noFill/>
        <a:ln w="1905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0034CD0-0CF2-4E33-AAE8-985DF7F22559}">
      <dsp:nvSpPr>
        <dsp:cNvPr id="0" name=""/>
        <dsp:cNvSpPr/>
      </dsp:nvSpPr>
      <dsp:spPr>
        <a:xfrm>
          <a:off x="13304" y="-255627"/>
          <a:ext cx="11909614" cy="2905533"/>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4C88F0A-4243-4A14-9F30-4579963B45EB}">
      <dsp:nvSpPr>
        <dsp:cNvPr id="0" name=""/>
        <dsp:cNvSpPr/>
      </dsp:nvSpPr>
      <dsp:spPr>
        <a:xfrm>
          <a:off x="282385" y="0"/>
          <a:ext cx="11909614" cy="2905533"/>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rtl="1">
            <a:lnSpc>
              <a:spcPct val="90000"/>
            </a:lnSpc>
            <a:spcBef>
              <a:spcPct val="0"/>
            </a:spcBef>
            <a:spcAft>
              <a:spcPct val="35000"/>
            </a:spcAft>
            <a:buNone/>
          </a:pPr>
          <a:r>
            <a:rPr lang="ar-EG" sz="3200" b="1" kern="1200" dirty="0"/>
            <a:t>وتعتبر الشركة في حالة تصفية بقوة القانون بعد انقضائها، أي بعد حل الشركة، أياً كان سبب الحل. حيث أن الشركة في حالة زوالها تمر </a:t>
          </a:r>
          <a:r>
            <a:rPr lang="ar-EG" sz="3200" b="1" kern="1200" dirty="0">
              <a:highlight>
                <a:srgbClr val="00FFFF"/>
              </a:highlight>
            </a:rPr>
            <a:t>بثلاث مراحل </a:t>
          </a:r>
          <a:r>
            <a:rPr lang="ar-EG" sz="3200" b="1" kern="1200" dirty="0" err="1"/>
            <a:t>متعاقية</a:t>
          </a:r>
          <a:r>
            <a:rPr lang="ar-EG" sz="3200" b="1" kern="1200" dirty="0"/>
            <a:t> زمنياً</a:t>
          </a:r>
          <a:endParaRPr lang="ar-EG" sz="3200" b="1" kern="1200" dirty="0">
            <a:solidFill>
              <a:schemeClr val="tx1"/>
            </a:solidFill>
          </a:endParaRPr>
        </a:p>
      </dsp:txBody>
      <dsp:txXfrm>
        <a:off x="367485" y="85100"/>
        <a:ext cx="11739414" cy="2735333"/>
      </dsp:txXfrm>
    </dsp:sp>
    <dsp:sp modelId="{D6E9D24A-0334-495E-AB35-7483C575153D}">
      <dsp:nvSpPr>
        <dsp:cNvPr id="0" name=""/>
        <dsp:cNvSpPr/>
      </dsp:nvSpPr>
      <dsp:spPr>
        <a:xfrm>
          <a:off x="1074279" y="3469550"/>
          <a:ext cx="2421731" cy="1537799"/>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DEDFEC1-B114-4FD0-BC2F-B180ADDF15BF}">
      <dsp:nvSpPr>
        <dsp:cNvPr id="0" name=""/>
        <dsp:cNvSpPr/>
      </dsp:nvSpPr>
      <dsp:spPr>
        <a:xfrm>
          <a:off x="1343360" y="3725178"/>
          <a:ext cx="2421731" cy="1537799"/>
        </a:xfrm>
        <a:prstGeom prst="roundRect">
          <a:avLst>
            <a:gd name="adj" fmla="val 10000"/>
          </a:avLst>
        </a:prstGeom>
        <a:solidFill>
          <a:schemeClr val="lt1">
            <a:alpha val="90000"/>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5740" tIns="205740" rIns="205740" bIns="205740" numCol="1" spcCol="1270" anchor="ctr" anchorCtr="0">
          <a:noAutofit/>
        </a:bodyPr>
        <a:lstStyle/>
        <a:p>
          <a:pPr marL="0" lvl="0" indent="0" algn="ctr" defTabSz="2400300" rtl="1">
            <a:lnSpc>
              <a:spcPct val="90000"/>
            </a:lnSpc>
            <a:spcBef>
              <a:spcPct val="0"/>
            </a:spcBef>
            <a:spcAft>
              <a:spcPct val="35000"/>
            </a:spcAft>
            <a:buNone/>
          </a:pPr>
          <a:r>
            <a:rPr lang="ar-EG" sz="5400" b="1" kern="1200" dirty="0"/>
            <a:t>الانقضاء</a:t>
          </a:r>
        </a:p>
      </dsp:txBody>
      <dsp:txXfrm>
        <a:off x="1388401" y="3770219"/>
        <a:ext cx="2331649" cy="1447717"/>
      </dsp:txXfrm>
    </dsp:sp>
    <dsp:sp modelId="{0C30B1C0-EA7E-49E8-A817-213C85191288}">
      <dsp:nvSpPr>
        <dsp:cNvPr id="0" name=""/>
        <dsp:cNvSpPr/>
      </dsp:nvSpPr>
      <dsp:spPr>
        <a:xfrm>
          <a:off x="5575169" y="3442516"/>
          <a:ext cx="2421731" cy="1963831"/>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711995D-FB2D-484F-8C48-23EB8FA8B9AC}">
      <dsp:nvSpPr>
        <dsp:cNvPr id="0" name=""/>
        <dsp:cNvSpPr/>
      </dsp:nvSpPr>
      <dsp:spPr>
        <a:xfrm>
          <a:off x="5844250" y="3698143"/>
          <a:ext cx="2421731" cy="1963831"/>
        </a:xfrm>
        <a:prstGeom prst="roundRect">
          <a:avLst>
            <a:gd name="adj" fmla="val 10000"/>
          </a:avLst>
        </a:prstGeom>
        <a:solidFill>
          <a:schemeClr val="lt1">
            <a:alpha val="90000"/>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5740" tIns="205740" rIns="205740" bIns="205740" numCol="1" spcCol="1270" anchor="ctr" anchorCtr="0">
          <a:noAutofit/>
        </a:bodyPr>
        <a:lstStyle/>
        <a:p>
          <a:pPr marL="0" lvl="0" indent="0" algn="ctr" defTabSz="2400300" rtl="1">
            <a:lnSpc>
              <a:spcPct val="90000"/>
            </a:lnSpc>
            <a:spcBef>
              <a:spcPct val="0"/>
            </a:spcBef>
            <a:spcAft>
              <a:spcPct val="35000"/>
            </a:spcAft>
            <a:buNone/>
          </a:pPr>
          <a:r>
            <a:rPr lang="ar-EG" sz="5400" b="1" kern="1200" dirty="0"/>
            <a:t>التصفية </a:t>
          </a:r>
        </a:p>
      </dsp:txBody>
      <dsp:txXfrm>
        <a:off x="5901769" y="3755662"/>
        <a:ext cx="2306693" cy="1848793"/>
      </dsp:txXfrm>
    </dsp:sp>
    <dsp:sp modelId="{953407FE-6E54-487A-90B9-86E4973D4867}">
      <dsp:nvSpPr>
        <dsp:cNvPr id="0" name=""/>
        <dsp:cNvSpPr/>
      </dsp:nvSpPr>
      <dsp:spPr>
        <a:xfrm>
          <a:off x="9501187" y="3483068"/>
          <a:ext cx="2421731" cy="1537799"/>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4662B9E-474A-493A-A7A4-0DC383D6E7F3}">
      <dsp:nvSpPr>
        <dsp:cNvPr id="0" name=""/>
        <dsp:cNvSpPr/>
      </dsp:nvSpPr>
      <dsp:spPr>
        <a:xfrm>
          <a:off x="9770268" y="3738695"/>
          <a:ext cx="2421731" cy="1537799"/>
        </a:xfrm>
        <a:prstGeom prst="roundRect">
          <a:avLst>
            <a:gd name="adj" fmla="val 10000"/>
          </a:avLst>
        </a:prstGeom>
        <a:solidFill>
          <a:schemeClr val="lt1">
            <a:alpha val="90000"/>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5740" tIns="205740" rIns="205740" bIns="205740" numCol="1" spcCol="1270" anchor="ctr" anchorCtr="0">
          <a:noAutofit/>
        </a:bodyPr>
        <a:lstStyle/>
        <a:p>
          <a:pPr marL="0" lvl="0" indent="0" algn="ctr" defTabSz="2400300" rtl="1">
            <a:lnSpc>
              <a:spcPct val="90000"/>
            </a:lnSpc>
            <a:spcBef>
              <a:spcPct val="0"/>
            </a:spcBef>
            <a:spcAft>
              <a:spcPct val="35000"/>
            </a:spcAft>
            <a:buNone/>
          </a:pPr>
          <a:r>
            <a:rPr lang="ar-EG" sz="5400" b="1" kern="1200" dirty="0"/>
            <a:t>الحل </a:t>
          </a:r>
        </a:p>
      </dsp:txBody>
      <dsp:txXfrm>
        <a:off x="9815309" y="3783736"/>
        <a:ext cx="2331649" cy="144771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50D2E-C8D0-4C9C-BC0E-92C858B8BDAE}">
      <dsp:nvSpPr>
        <dsp:cNvPr id="0" name=""/>
        <dsp:cNvSpPr/>
      </dsp:nvSpPr>
      <dsp:spPr>
        <a:xfrm>
          <a:off x="8351434" y="3436071"/>
          <a:ext cx="91440" cy="642770"/>
        </a:xfrm>
        <a:custGeom>
          <a:avLst/>
          <a:gdLst/>
          <a:ahLst/>
          <a:cxnLst/>
          <a:rect l="0" t="0" r="0" b="0"/>
          <a:pathLst>
            <a:path>
              <a:moveTo>
                <a:pt x="45720" y="0"/>
              </a:moveTo>
              <a:lnTo>
                <a:pt x="45720" y="642770"/>
              </a:lnTo>
            </a:path>
          </a:pathLst>
        </a:custGeom>
        <a:noFill/>
        <a:ln w="1905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9EC72FA-8CB9-4F21-B1EC-138CB752C1AC}">
      <dsp:nvSpPr>
        <dsp:cNvPr id="0" name=""/>
        <dsp:cNvSpPr/>
      </dsp:nvSpPr>
      <dsp:spPr>
        <a:xfrm>
          <a:off x="5965663" y="448101"/>
          <a:ext cx="2431491" cy="642770"/>
        </a:xfrm>
        <a:custGeom>
          <a:avLst/>
          <a:gdLst/>
          <a:ahLst/>
          <a:cxnLst/>
          <a:rect l="0" t="0" r="0" b="0"/>
          <a:pathLst>
            <a:path>
              <a:moveTo>
                <a:pt x="0" y="0"/>
              </a:moveTo>
              <a:lnTo>
                <a:pt x="0" y="438029"/>
              </a:lnTo>
              <a:lnTo>
                <a:pt x="2431491" y="438029"/>
              </a:lnTo>
              <a:lnTo>
                <a:pt x="2431491" y="642770"/>
              </a:lnTo>
            </a:path>
          </a:pathLst>
        </a:custGeom>
        <a:noFill/>
        <a:ln w="1905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05518BC-A94D-4C2C-B12E-CCB87392CF71}">
      <dsp:nvSpPr>
        <dsp:cNvPr id="0" name=""/>
        <dsp:cNvSpPr/>
      </dsp:nvSpPr>
      <dsp:spPr>
        <a:xfrm>
          <a:off x="2890746" y="448101"/>
          <a:ext cx="3074916" cy="642770"/>
        </a:xfrm>
        <a:custGeom>
          <a:avLst/>
          <a:gdLst/>
          <a:ahLst/>
          <a:cxnLst/>
          <a:rect l="0" t="0" r="0" b="0"/>
          <a:pathLst>
            <a:path>
              <a:moveTo>
                <a:pt x="3074916" y="0"/>
              </a:moveTo>
              <a:lnTo>
                <a:pt x="3074916" y="438029"/>
              </a:lnTo>
              <a:lnTo>
                <a:pt x="0" y="438029"/>
              </a:lnTo>
              <a:lnTo>
                <a:pt x="0" y="642770"/>
              </a:lnTo>
            </a:path>
          </a:pathLst>
        </a:custGeom>
        <a:noFill/>
        <a:ln w="1905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A96823C-4763-4822-8A14-C7B517D1D1EE}">
      <dsp:nvSpPr>
        <dsp:cNvPr id="0" name=""/>
        <dsp:cNvSpPr/>
      </dsp:nvSpPr>
      <dsp:spPr>
        <a:xfrm>
          <a:off x="3528268" y="2981"/>
          <a:ext cx="4874790" cy="445120"/>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B88DB76-BB26-4E32-BA38-09DDFADFFD08}">
      <dsp:nvSpPr>
        <dsp:cNvPr id="0" name=""/>
        <dsp:cNvSpPr/>
      </dsp:nvSpPr>
      <dsp:spPr>
        <a:xfrm>
          <a:off x="3773835" y="236269"/>
          <a:ext cx="4874790" cy="445120"/>
        </a:xfrm>
        <a:prstGeom prst="roundRect">
          <a:avLst>
            <a:gd name="adj" fmla="val 10000"/>
          </a:avLst>
        </a:prstGeom>
        <a:solidFill>
          <a:schemeClr val="lt1">
            <a:alpha val="90000"/>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rtl="1">
            <a:lnSpc>
              <a:spcPct val="90000"/>
            </a:lnSpc>
            <a:spcBef>
              <a:spcPct val="0"/>
            </a:spcBef>
            <a:spcAft>
              <a:spcPct val="35000"/>
            </a:spcAft>
            <a:buNone/>
          </a:pPr>
          <a:endParaRPr lang="ar-EG" sz="3200" b="1" kern="1200" dirty="0">
            <a:highlight>
              <a:srgbClr val="00FFFF"/>
            </a:highlight>
          </a:endParaRPr>
        </a:p>
      </dsp:txBody>
      <dsp:txXfrm>
        <a:off x="3786872" y="249306"/>
        <a:ext cx="4848716" cy="419046"/>
      </dsp:txXfrm>
    </dsp:sp>
    <dsp:sp modelId="{872DE9BA-6B34-4DEC-B68D-C2C5BCFDAB60}">
      <dsp:nvSpPr>
        <dsp:cNvPr id="0" name=""/>
        <dsp:cNvSpPr/>
      </dsp:nvSpPr>
      <dsp:spPr>
        <a:xfrm>
          <a:off x="712375" y="1090871"/>
          <a:ext cx="4356743" cy="4743532"/>
        </a:xfrm>
        <a:prstGeom prst="roundRect">
          <a:avLst>
            <a:gd name="adj" fmla="val 10000"/>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F3AD04A-A910-4C98-8AF1-CCD3601566EA}">
      <dsp:nvSpPr>
        <dsp:cNvPr id="0" name=""/>
        <dsp:cNvSpPr/>
      </dsp:nvSpPr>
      <dsp:spPr>
        <a:xfrm>
          <a:off x="957941" y="1324159"/>
          <a:ext cx="4356743" cy="4743532"/>
        </a:xfrm>
        <a:prstGeom prst="roundRect">
          <a:avLst>
            <a:gd name="adj" fmla="val 10000"/>
          </a:avLst>
        </a:prstGeom>
        <a:solidFill>
          <a:schemeClr val="lt1">
            <a:alpha val="90000"/>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marL="0" lvl="0" indent="0" algn="ctr" defTabSz="1600200" rtl="1">
            <a:lnSpc>
              <a:spcPct val="90000"/>
            </a:lnSpc>
            <a:spcBef>
              <a:spcPct val="0"/>
            </a:spcBef>
            <a:spcAft>
              <a:spcPct val="35000"/>
            </a:spcAft>
            <a:buNone/>
          </a:pPr>
          <a:r>
            <a:rPr lang="ar-EG" sz="3600" b="1" kern="1200" dirty="0">
              <a:highlight>
                <a:srgbClr val="FFFF00"/>
              </a:highlight>
            </a:rPr>
            <a:t>انقضاء</a:t>
          </a:r>
          <a:r>
            <a:rPr lang="ar-EG" sz="3600" b="1" kern="1200" dirty="0"/>
            <a:t> </a:t>
          </a:r>
          <a:r>
            <a:rPr lang="ar-EG" sz="3600" b="1" kern="1200" dirty="0">
              <a:highlight>
                <a:srgbClr val="FFFF00"/>
              </a:highlight>
            </a:rPr>
            <a:t>الشركة</a:t>
          </a:r>
          <a:r>
            <a:rPr lang="ar-EG" sz="3600" b="1" kern="1200" dirty="0"/>
            <a:t> معناه انحلال الرابطة القانونية التي تجمع الشركاء. وأسباب الانقضاء على نوعين: أسباب تنقضي بها الشركات عامة أياً كان نوعها. وأسباب خاصة بشركات الأشخاص.</a:t>
          </a:r>
          <a:endParaRPr lang="en-US" sz="3600" b="1" kern="1200" dirty="0"/>
        </a:p>
      </dsp:txBody>
      <dsp:txXfrm>
        <a:off x="1085546" y="1451764"/>
        <a:ext cx="4101533" cy="4488322"/>
      </dsp:txXfrm>
    </dsp:sp>
    <dsp:sp modelId="{92E4AC89-FD9F-43AE-9591-11BA4ED83D98}">
      <dsp:nvSpPr>
        <dsp:cNvPr id="0" name=""/>
        <dsp:cNvSpPr/>
      </dsp:nvSpPr>
      <dsp:spPr>
        <a:xfrm>
          <a:off x="5575357" y="1090871"/>
          <a:ext cx="5643594" cy="2345199"/>
        </a:xfrm>
        <a:prstGeom prst="roundRect">
          <a:avLst>
            <a:gd name="adj" fmla="val 10000"/>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4C653B2-4333-468C-A5BB-ABE40C016D7C}">
      <dsp:nvSpPr>
        <dsp:cNvPr id="0" name=""/>
        <dsp:cNvSpPr/>
      </dsp:nvSpPr>
      <dsp:spPr>
        <a:xfrm>
          <a:off x="5820923" y="1324159"/>
          <a:ext cx="5643594" cy="2345199"/>
        </a:xfrm>
        <a:prstGeom prst="roundRect">
          <a:avLst>
            <a:gd name="adj" fmla="val 10000"/>
          </a:avLst>
        </a:prstGeom>
        <a:solidFill>
          <a:schemeClr val="lt1">
            <a:alpha val="90000"/>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rtl="1">
            <a:lnSpc>
              <a:spcPct val="90000"/>
            </a:lnSpc>
            <a:spcBef>
              <a:spcPct val="0"/>
            </a:spcBef>
            <a:spcAft>
              <a:spcPct val="35000"/>
            </a:spcAft>
            <a:buNone/>
          </a:pPr>
          <a:r>
            <a:rPr lang="ar-EG" sz="3200" b="1" kern="1200" dirty="0"/>
            <a:t>أن </a:t>
          </a:r>
          <a:r>
            <a:rPr lang="ar-EG" sz="3200" b="1" kern="1200" dirty="0">
              <a:highlight>
                <a:srgbClr val="FFFF00"/>
              </a:highlight>
            </a:rPr>
            <a:t>تصفية</a:t>
          </a:r>
          <a:r>
            <a:rPr lang="ar-EG" sz="3200" b="1" kern="1200" dirty="0"/>
            <a:t> الشركة يتعلق بجميع أنواع الشركات </a:t>
          </a:r>
          <a:r>
            <a:rPr lang="ar-EG" sz="3200" b="1" kern="1200" dirty="0">
              <a:highlight>
                <a:srgbClr val="00FFFF"/>
              </a:highlight>
            </a:rPr>
            <a:t>باستثناء</a:t>
          </a:r>
          <a:r>
            <a:rPr lang="ar-EG" sz="3200" b="1" kern="1200" dirty="0"/>
            <a:t> </a:t>
          </a:r>
          <a:r>
            <a:rPr lang="ar-EG" sz="3200" b="1" kern="1200" dirty="0">
              <a:highlight>
                <a:srgbClr val="FF00FF"/>
              </a:highlight>
            </a:rPr>
            <a:t>شركات المحاصة </a:t>
          </a:r>
          <a:r>
            <a:rPr lang="ar-EG" sz="3200" b="1" kern="1200" dirty="0"/>
            <a:t>لعدم تمتعها بالشخصية الاعتبارية، </a:t>
          </a:r>
          <a:r>
            <a:rPr lang="ar-EG" sz="3200" b="1" kern="1200" dirty="0" err="1"/>
            <a:t>ولايوجد</a:t>
          </a:r>
          <a:r>
            <a:rPr lang="ar-EG" sz="3200" b="1" kern="1200" dirty="0"/>
            <a:t> بالتالي لها ذمة مالية مستقلة يمكن أن ترد عليها التصفية</a:t>
          </a:r>
          <a:endParaRPr lang="en-US" sz="3200" b="1" kern="1200" dirty="0"/>
        </a:p>
      </dsp:txBody>
      <dsp:txXfrm>
        <a:off x="5889612" y="1392848"/>
        <a:ext cx="5506216" cy="2207821"/>
      </dsp:txXfrm>
    </dsp:sp>
    <dsp:sp modelId="{B1BBE345-8727-4F89-B7F8-A7199D147B45}">
      <dsp:nvSpPr>
        <dsp:cNvPr id="0" name=""/>
        <dsp:cNvSpPr/>
      </dsp:nvSpPr>
      <dsp:spPr>
        <a:xfrm>
          <a:off x="5560251" y="4078841"/>
          <a:ext cx="5673806" cy="2423145"/>
        </a:xfrm>
        <a:prstGeom prst="roundRect">
          <a:avLst>
            <a:gd name="adj" fmla="val 10000"/>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6DF38BF-2C43-425E-AF7C-55D1BA82062C}">
      <dsp:nvSpPr>
        <dsp:cNvPr id="0" name=""/>
        <dsp:cNvSpPr/>
      </dsp:nvSpPr>
      <dsp:spPr>
        <a:xfrm>
          <a:off x="5805817" y="4312129"/>
          <a:ext cx="5673806" cy="2423145"/>
        </a:xfrm>
        <a:prstGeom prst="roundRect">
          <a:avLst>
            <a:gd name="adj" fmla="val 10000"/>
          </a:avLst>
        </a:prstGeom>
        <a:solidFill>
          <a:schemeClr val="lt1">
            <a:alpha val="90000"/>
            <a:hueOff val="0"/>
            <a:satOff val="0"/>
            <a:lumOff val="0"/>
            <a:alphaOff val="0"/>
          </a:schemeClr>
        </a:solidFill>
        <a:ln w="1905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rtl="1">
            <a:lnSpc>
              <a:spcPct val="90000"/>
            </a:lnSpc>
            <a:spcBef>
              <a:spcPct val="0"/>
            </a:spcBef>
            <a:spcAft>
              <a:spcPct val="35000"/>
            </a:spcAft>
            <a:buNone/>
          </a:pPr>
          <a:r>
            <a:rPr lang="ar-EG" sz="3200" b="1" kern="1200" dirty="0">
              <a:highlight>
                <a:srgbClr val="FFFF00"/>
              </a:highlight>
            </a:rPr>
            <a:t>وإذا أنحلت شركة المحاصة </a:t>
          </a:r>
          <a:r>
            <a:rPr lang="ar-EG" sz="3200" b="1" kern="1200" dirty="0"/>
            <a:t>فلا توجد تصفية بالمعنى المقرر قانوناً وإنما توجد تسوية لحساب بين الشركاء لتحقيق نصيب كل شريك فيها في الربح أو الخسارة.</a:t>
          </a:r>
          <a:endParaRPr lang="en-US" sz="3200" b="1" kern="1200" dirty="0"/>
        </a:p>
      </dsp:txBody>
      <dsp:txXfrm>
        <a:off x="5876788" y="4383100"/>
        <a:ext cx="5531864" cy="228120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9BAC83-ABB6-432A-800C-D93CE4D49A61}">
      <dsp:nvSpPr>
        <dsp:cNvPr id="0" name=""/>
        <dsp:cNvSpPr/>
      </dsp:nvSpPr>
      <dsp:spPr>
        <a:xfrm>
          <a:off x="6211741" y="1357709"/>
          <a:ext cx="457244" cy="2945697"/>
        </a:xfrm>
        <a:custGeom>
          <a:avLst/>
          <a:gdLst/>
          <a:ahLst/>
          <a:cxnLst/>
          <a:rect l="0" t="0" r="0" b="0"/>
          <a:pathLst>
            <a:path>
              <a:moveTo>
                <a:pt x="0" y="0"/>
              </a:moveTo>
              <a:lnTo>
                <a:pt x="0" y="2945697"/>
              </a:lnTo>
              <a:lnTo>
                <a:pt x="457244" y="2945697"/>
              </a:lnTo>
            </a:path>
          </a:pathLst>
        </a:custGeom>
        <a:noFill/>
        <a:ln w="1905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5017D6C-E07D-4E3F-A52A-5F89122E0667}">
      <dsp:nvSpPr>
        <dsp:cNvPr id="0" name=""/>
        <dsp:cNvSpPr/>
      </dsp:nvSpPr>
      <dsp:spPr>
        <a:xfrm>
          <a:off x="6015780" y="1357709"/>
          <a:ext cx="195961" cy="2952657"/>
        </a:xfrm>
        <a:custGeom>
          <a:avLst/>
          <a:gdLst/>
          <a:ahLst/>
          <a:cxnLst/>
          <a:rect l="0" t="0" r="0" b="0"/>
          <a:pathLst>
            <a:path>
              <a:moveTo>
                <a:pt x="195961" y="0"/>
              </a:moveTo>
              <a:lnTo>
                <a:pt x="195961" y="2952657"/>
              </a:lnTo>
              <a:lnTo>
                <a:pt x="0" y="2952657"/>
              </a:lnTo>
            </a:path>
          </a:pathLst>
        </a:custGeom>
        <a:noFill/>
        <a:ln w="1905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B509A73-B542-4166-A123-2A48800FB8C6}">
      <dsp:nvSpPr>
        <dsp:cNvPr id="0" name=""/>
        <dsp:cNvSpPr/>
      </dsp:nvSpPr>
      <dsp:spPr>
        <a:xfrm>
          <a:off x="436571" y="161096"/>
          <a:ext cx="11550341" cy="1196612"/>
        </a:xfrm>
        <a:prstGeom prst="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marL="0" lvl="0" indent="0" algn="ctr" defTabSz="1600200" rtl="1">
            <a:lnSpc>
              <a:spcPct val="90000"/>
            </a:lnSpc>
            <a:spcBef>
              <a:spcPct val="0"/>
            </a:spcBef>
            <a:spcAft>
              <a:spcPct val="35000"/>
            </a:spcAft>
            <a:buNone/>
          </a:pPr>
          <a:r>
            <a:rPr lang="ar-EG" sz="3600" b="1" kern="1200" dirty="0"/>
            <a:t>أثر التصفية على شخصية الشركة:</a:t>
          </a:r>
        </a:p>
      </dsp:txBody>
      <dsp:txXfrm>
        <a:off x="436571" y="161096"/>
        <a:ext cx="11550341" cy="1196612"/>
      </dsp:txXfrm>
    </dsp:sp>
    <dsp:sp modelId="{3BC71A64-FA4F-487D-ABC5-D85E9902E5F6}">
      <dsp:nvSpPr>
        <dsp:cNvPr id="0" name=""/>
        <dsp:cNvSpPr/>
      </dsp:nvSpPr>
      <dsp:spPr>
        <a:xfrm>
          <a:off x="3852" y="2370148"/>
          <a:ext cx="6011927" cy="3880436"/>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1422400" rtl="1">
            <a:lnSpc>
              <a:spcPct val="90000"/>
            </a:lnSpc>
            <a:spcBef>
              <a:spcPct val="0"/>
            </a:spcBef>
            <a:spcAft>
              <a:spcPct val="35000"/>
            </a:spcAft>
            <a:buNone/>
          </a:pPr>
          <a:r>
            <a:rPr lang="ar-EG" sz="3200" b="1" kern="1200" dirty="0"/>
            <a:t>نصت عليها المادة 19 من قانون الشركات بقولها:" تدخل الشركة بمجرد حلها في طور التصفية </a:t>
          </a:r>
          <a:r>
            <a:rPr lang="ar-EG" sz="3200" b="1" kern="1200" dirty="0">
              <a:highlight>
                <a:srgbClr val="FFFF00"/>
              </a:highlight>
            </a:rPr>
            <a:t>وتبقى شخصيتها الاعتبارية </a:t>
          </a:r>
          <a:r>
            <a:rPr lang="ar-EG" sz="3200" b="1" kern="1200" dirty="0"/>
            <a:t>قائمة طيلة المدة اللازمة للتصفية ولأجل حاجة التصفية فقط".</a:t>
          </a:r>
        </a:p>
      </dsp:txBody>
      <dsp:txXfrm>
        <a:off x="3852" y="2370148"/>
        <a:ext cx="6011927" cy="3880436"/>
      </dsp:txXfrm>
    </dsp:sp>
    <dsp:sp modelId="{AF15EBF3-BF21-4939-8BC3-BE598BCF91CB}">
      <dsp:nvSpPr>
        <dsp:cNvPr id="0" name=""/>
        <dsp:cNvSpPr/>
      </dsp:nvSpPr>
      <dsp:spPr>
        <a:xfrm>
          <a:off x="6668986" y="2370148"/>
          <a:ext cx="5519160" cy="3866516"/>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1422400" rtl="1">
            <a:lnSpc>
              <a:spcPct val="90000"/>
            </a:lnSpc>
            <a:spcBef>
              <a:spcPct val="0"/>
            </a:spcBef>
            <a:spcAft>
              <a:spcPct val="35000"/>
            </a:spcAft>
            <a:buNone/>
          </a:pPr>
          <a:r>
            <a:rPr lang="ar-EG" sz="3200" b="1" kern="1200"/>
            <a:t>الشركة </a:t>
          </a:r>
          <a:r>
            <a:rPr lang="ar-EG" sz="3200" b="1" kern="1200">
              <a:highlight>
                <a:srgbClr val="FFFF00"/>
              </a:highlight>
            </a:rPr>
            <a:t>على خلاف الشخص الطبيعي </a:t>
          </a:r>
          <a:r>
            <a:rPr lang="ar-EG" sz="3200" b="1" kern="1200"/>
            <a:t>لا يترتب على انقضائها تملك الشركاء أموالها على الشيوع. تحتفظ الشركة، رغم انقضائها، بشخصيتها الاعتبارية طوال فترة التصفية</a:t>
          </a:r>
          <a:endParaRPr lang="ar-EG" sz="3200" b="1" kern="1200" dirty="0"/>
        </a:p>
      </dsp:txBody>
      <dsp:txXfrm>
        <a:off x="6668986" y="2370148"/>
        <a:ext cx="5519160" cy="386651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C0A34E-04BB-4A93-B423-8EA515437F39}">
      <dsp:nvSpPr>
        <dsp:cNvPr id="0" name=""/>
        <dsp:cNvSpPr/>
      </dsp:nvSpPr>
      <dsp:spPr>
        <a:xfrm>
          <a:off x="6216285" y="887183"/>
          <a:ext cx="4757447" cy="799182"/>
        </a:xfrm>
        <a:custGeom>
          <a:avLst/>
          <a:gdLst/>
          <a:ahLst/>
          <a:cxnLst/>
          <a:rect l="0" t="0" r="0" b="0"/>
          <a:pathLst>
            <a:path>
              <a:moveTo>
                <a:pt x="0" y="0"/>
              </a:moveTo>
              <a:lnTo>
                <a:pt x="0" y="544854"/>
              </a:lnTo>
              <a:lnTo>
                <a:pt x="4757447" y="544854"/>
              </a:lnTo>
              <a:lnTo>
                <a:pt x="4757447" y="799182"/>
              </a:lnTo>
            </a:path>
          </a:pathLst>
        </a:custGeom>
        <a:noFill/>
        <a:ln w="1905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D1C7D16-F294-48C1-AB6E-95C146416546}">
      <dsp:nvSpPr>
        <dsp:cNvPr id="0" name=""/>
        <dsp:cNvSpPr/>
      </dsp:nvSpPr>
      <dsp:spPr>
        <a:xfrm>
          <a:off x="6216285" y="887183"/>
          <a:ext cx="1626383" cy="799182"/>
        </a:xfrm>
        <a:custGeom>
          <a:avLst/>
          <a:gdLst/>
          <a:ahLst/>
          <a:cxnLst/>
          <a:rect l="0" t="0" r="0" b="0"/>
          <a:pathLst>
            <a:path>
              <a:moveTo>
                <a:pt x="0" y="0"/>
              </a:moveTo>
              <a:lnTo>
                <a:pt x="0" y="544854"/>
              </a:lnTo>
              <a:lnTo>
                <a:pt x="1626383" y="544854"/>
              </a:lnTo>
              <a:lnTo>
                <a:pt x="1626383" y="799182"/>
              </a:lnTo>
            </a:path>
          </a:pathLst>
        </a:custGeom>
        <a:noFill/>
        <a:ln w="1905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4850D8B-D37A-423C-9ED9-C2574ACA4053}">
      <dsp:nvSpPr>
        <dsp:cNvPr id="0" name=""/>
        <dsp:cNvSpPr/>
      </dsp:nvSpPr>
      <dsp:spPr>
        <a:xfrm>
          <a:off x="4558631" y="887183"/>
          <a:ext cx="1657653" cy="799182"/>
        </a:xfrm>
        <a:custGeom>
          <a:avLst/>
          <a:gdLst/>
          <a:ahLst/>
          <a:cxnLst/>
          <a:rect l="0" t="0" r="0" b="0"/>
          <a:pathLst>
            <a:path>
              <a:moveTo>
                <a:pt x="1657653" y="0"/>
              </a:moveTo>
              <a:lnTo>
                <a:pt x="1657653" y="544854"/>
              </a:lnTo>
              <a:lnTo>
                <a:pt x="0" y="544854"/>
              </a:lnTo>
              <a:lnTo>
                <a:pt x="0" y="799182"/>
              </a:lnTo>
            </a:path>
          </a:pathLst>
        </a:custGeom>
        <a:noFill/>
        <a:ln w="1905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183C638-A9C0-486C-8704-3AD8D8AC3B5C}">
      <dsp:nvSpPr>
        <dsp:cNvPr id="0" name=""/>
        <dsp:cNvSpPr/>
      </dsp:nvSpPr>
      <dsp:spPr>
        <a:xfrm>
          <a:off x="1346545" y="887183"/>
          <a:ext cx="4869739" cy="799182"/>
        </a:xfrm>
        <a:custGeom>
          <a:avLst/>
          <a:gdLst/>
          <a:ahLst/>
          <a:cxnLst/>
          <a:rect l="0" t="0" r="0" b="0"/>
          <a:pathLst>
            <a:path>
              <a:moveTo>
                <a:pt x="4869739" y="0"/>
              </a:moveTo>
              <a:lnTo>
                <a:pt x="4869739" y="544854"/>
              </a:lnTo>
              <a:lnTo>
                <a:pt x="0" y="544854"/>
              </a:lnTo>
              <a:lnTo>
                <a:pt x="0" y="799182"/>
              </a:lnTo>
            </a:path>
          </a:pathLst>
        </a:custGeom>
        <a:noFill/>
        <a:ln w="1905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B509A73-B542-4166-A123-2A48800FB8C6}">
      <dsp:nvSpPr>
        <dsp:cNvPr id="0" name=""/>
        <dsp:cNvSpPr/>
      </dsp:nvSpPr>
      <dsp:spPr>
        <a:xfrm>
          <a:off x="1054188" y="0"/>
          <a:ext cx="10324193" cy="887183"/>
        </a:xfrm>
        <a:prstGeom prst="rect">
          <a:avLst/>
        </a:prstGeom>
        <a:solidFill>
          <a:schemeClr val="accent3">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marL="0" lvl="0" indent="0" algn="ctr" defTabSz="1600200" rtl="1">
            <a:lnSpc>
              <a:spcPct val="90000"/>
            </a:lnSpc>
            <a:spcBef>
              <a:spcPct val="0"/>
            </a:spcBef>
            <a:spcAft>
              <a:spcPct val="35000"/>
            </a:spcAft>
            <a:buNone/>
          </a:pPr>
          <a:r>
            <a:rPr lang="ar-EG" sz="3600" kern="1200" dirty="0"/>
            <a:t>ويترتب على احتفاظ الشركة بشخصيتها الاعتبارية- أثناء فترة التصفية- نتائج معينة، وتتمثل تلك النتائج فيما يأتي:</a:t>
          </a:r>
          <a:endParaRPr lang="ar-EG" sz="3600" b="1" kern="1200" dirty="0"/>
        </a:p>
      </dsp:txBody>
      <dsp:txXfrm>
        <a:off x="1054188" y="0"/>
        <a:ext cx="10324193" cy="887183"/>
      </dsp:txXfrm>
    </dsp:sp>
    <dsp:sp modelId="{E0C93532-2754-46CE-8595-6B1B07547974}">
      <dsp:nvSpPr>
        <dsp:cNvPr id="0" name=""/>
        <dsp:cNvSpPr/>
      </dsp:nvSpPr>
      <dsp:spPr>
        <a:xfrm>
          <a:off x="7178" y="1686365"/>
          <a:ext cx="2678734" cy="4707526"/>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955" tIns="20955" rIns="20955" bIns="20955" numCol="1" spcCol="1270" anchor="ctr" anchorCtr="0">
          <a:noAutofit/>
        </a:bodyPr>
        <a:lstStyle/>
        <a:p>
          <a:pPr marL="0" lvl="0" indent="0" algn="ctr" defTabSz="1466850" rtl="1">
            <a:lnSpc>
              <a:spcPct val="90000"/>
            </a:lnSpc>
            <a:spcBef>
              <a:spcPct val="0"/>
            </a:spcBef>
            <a:spcAft>
              <a:spcPct val="35000"/>
            </a:spcAft>
            <a:buNone/>
          </a:pPr>
          <a:r>
            <a:rPr lang="ar-EG" sz="3300" b="1" kern="1200" dirty="0">
              <a:highlight>
                <a:srgbClr val="00FF00"/>
              </a:highlight>
            </a:rPr>
            <a:t>4-</a:t>
          </a:r>
          <a:r>
            <a:rPr lang="ar-EG" sz="3300" b="1" kern="1200" dirty="0">
              <a:highlight>
                <a:srgbClr val="FFFF00"/>
              </a:highlight>
            </a:rPr>
            <a:t>يجوز شهر إفلاس الشركة </a:t>
          </a:r>
          <a:r>
            <a:rPr lang="ar-EG" sz="3300" b="1" kern="1200" dirty="0"/>
            <a:t>في فترة التصفية إذا توقفت عن سداد ديونها خلال تلك الفترة.</a:t>
          </a:r>
          <a:endParaRPr lang="en-US" sz="3300" b="1" kern="1200" dirty="0"/>
        </a:p>
      </dsp:txBody>
      <dsp:txXfrm>
        <a:off x="7178" y="1686365"/>
        <a:ext cx="2678734" cy="4707526"/>
      </dsp:txXfrm>
    </dsp:sp>
    <dsp:sp modelId="{A78F4EFD-967D-4910-AFD3-A8BF4323B1CF}">
      <dsp:nvSpPr>
        <dsp:cNvPr id="0" name=""/>
        <dsp:cNvSpPr/>
      </dsp:nvSpPr>
      <dsp:spPr>
        <a:xfrm>
          <a:off x="3194570" y="1686365"/>
          <a:ext cx="2728123" cy="4679211"/>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955" tIns="20955" rIns="20955" bIns="20955" numCol="1" spcCol="1270" anchor="ctr" anchorCtr="0">
          <a:noAutofit/>
        </a:bodyPr>
        <a:lstStyle/>
        <a:p>
          <a:pPr marL="0" lvl="0" indent="0" algn="ctr" defTabSz="1466850" rtl="1">
            <a:lnSpc>
              <a:spcPct val="90000"/>
            </a:lnSpc>
            <a:spcBef>
              <a:spcPct val="0"/>
            </a:spcBef>
            <a:spcAft>
              <a:spcPct val="35000"/>
            </a:spcAft>
            <a:buNone/>
          </a:pPr>
          <a:r>
            <a:rPr lang="ar-EG" sz="3300" b="1" kern="1200" dirty="0">
              <a:highlight>
                <a:srgbClr val="00FF00"/>
              </a:highlight>
            </a:rPr>
            <a:t>3-</a:t>
          </a:r>
          <a:r>
            <a:rPr lang="ar-EG" sz="3300" b="1" kern="1200" dirty="0"/>
            <a:t> </a:t>
          </a:r>
          <a:r>
            <a:rPr lang="ar-EG" sz="3300" b="1" kern="1200" dirty="0">
              <a:highlight>
                <a:srgbClr val="FFFF00"/>
              </a:highlight>
            </a:rPr>
            <a:t>تتمتع الشركة بأهلية التقاضي </a:t>
          </a:r>
          <a:r>
            <a:rPr lang="ar-EG" sz="3300" b="1" kern="1200" dirty="0"/>
            <a:t>وتستطيع أن ترفع دعاوى ويمكن أن يرفع عليها دعاوى، ويمثلها في هذه وتلك </a:t>
          </a:r>
          <a:r>
            <a:rPr lang="ar-EG" sz="3300" b="1" kern="1200" dirty="0">
              <a:highlight>
                <a:srgbClr val="00FFFF"/>
              </a:highlight>
            </a:rPr>
            <a:t>المصفي</a:t>
          </a:r>
          <a:r>
            <a:rPr lang="ar-EG" sz="3300" b="1" kern="1200" dirty="0"/>
            <a:t>، فهو ممثل الشركة وليس الشركاء أو الدائنين.</a:t>
          </a:r>
          <a:endParaRPr lang="en-US" sz="3300" b="1" kern="1200" dirty="0"/>
        </a:p>
      </dsp:txBody>
      <dsp:txXfrm>
        <a:off x="3194570" y="1686365"/>
        <a:ext cx="2728123" cy="4679211"/>
      </dsp:txXfrm>
    </dsp:sp>
    <dsp:sp modelId="{2E7F71EB-4FEA-46C2-A99E-D406D849C10A}">
      <dsp:nvSpPr>
        <dsp:cNvPr id="0" name=""/>
        <dsp:cNvSpPr/>
      </dsp:nvSpPr>
      <dsp:spPr>
        <a:xfrm>
          <a:off x="6431350" y="1686365"/>
          <a:ext cx="2822636" cy="4728708"/>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955" tIns="20955" rIns="20955" bIns="20955" numCol="1" spcCol="1270" anchor="ctr" anchorCtr="0">
          <a:noAutofit/>
        </a:bodyPr>
        <a:lstStyle/>
        <a:p>
          <a:pPr marL="0" lvl="0" indent="0" algn="ctr" defTabSz="1466850" rtl="1">
            <a:lnSpc>
              <a:spcPct val="90000"/>
            </a:lnSpc>
            <a:spcBef>
              <a:spcPct val="0"/>
            </a:spcBef>
            <a:spcAft>
              <a:spcPct val="35000"/>
            </a:spcAft>
            <a:buNone/>
          </a:pPr>
          <a:r>
            <a:rPr lang="ar-EG" sz="3300" b="1" kern="1200" dirty="0">
              <a:highlight>
                <a:srgbClr val="00FF00"/>
              </a:highlight>
            </a:rPr>
            <a:t>2-</a:t>
          </a:r>
          <a:r>
            <a:rPr lang="ar-EG" sz="3300" b="1" kern="1200" dirty="0"/>
            <a:t> </a:t>
          </a:r>
          <a:r>
            <a:rPr lang="ar-EG" sz="3300" b="1" kern="1200" dirty="0">
              <a:highlight>
                <a:srgbClr val="FFFF00"/>
              </a:highlight>
            </a:rPr>
            <a:t>تظل كذلك محتفظة باسمها </a:t>
          </a:r>
          <a:r>
            <a:rPr lang="ar-EG" sz="3300" b="1" kern="1200" dirty="0"/>
            <a:t>مقترناً بعبارة " </a:t>
          </a:r>
          <a:r>
            <a:rPr lang="ar-EG" sz="3300" b="1" kern="1200" dirty="0">
              <a:highlight>
                <a:srgbClr val="00FFFF"/>
              </a:highlight>
            </a:rPr>
            <a:t>قيد التصفية</a:t>
          </a:r>
          <a:r>
            <a:rPr lang="ar-EG" sz="3300" b="1" kern="1200" dirty="0"/>
            <a:t>"، وبموطنها، وجنسيتها.</a:t>
          </a:r>
          <a:endParaRPr lang="en-US" sz="3300" b="1" kern="1200" dirty="0"/>
        </a:p>
      </dsp:txBody>
      <dsp:txXfrm>
        <a:off x="6431350" y="1686365"/>
        <a:ext cx="2822636" cy="4728708"/>
      </dsp:txXfrm>
    </dsp:sp>
    <dsp:sp modelId="{42880DC0-C960-413A-AE88-A3E952A78F9B}">
      <dsp:nvSpPr>
        <dsp:cNvPr id="0" name=""/>
        <dsp:cNvSpPr/>
      </dsp:nvSpPr>
      <dsp:spPr>
        <a:xfrm>
          <a:off x="9762644" y="1686365"/>
          <a:ext cx="2422177" cy="4794022"/>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955" tIns="20955" rIns="20955" bIns="20955" numCol="1" spcCol="1270" anchor="ctr" anchorCtr="0">
          <a:noAutofit/>
        </a:bodyPr>
        <a:lstStyle/>
        <a:p>
          <a:pPr marL="0" lvl="0" indent="0" algn="ctr" defTabSz="1466850" rtl="1">
            <a:lnSpc>
              <a:spcPct val="90000"/>
            </a:lnSpc>
            <a:spcBef>
              <a:spcPct val="0"/>
            </a:spcBef>
            <a:spcAft>
              <a:spcPct val="35000"/>
            </a:spcAft>
            <a:buNone/>
          </a:pPr>
          <a:r>
            <a:rPr lang="ar-EG" sz="3300" b="1" kern="1200" dirty="0">
              <a:highlight>
                <a:srgbClr val="00FF00"/>
              </a:highlight>
            </a:rPr>
            <a:t>1- </a:t>
          </a:r>
          <a:r>
            <a:rPr lang="ar-EG" sz="3300" b="1" kern="1200" dirty="0"/>
            <a:t>  </a:t>
          </a:r>
          <a:r>
            <a:rPr lang="ar-EG" sz="3300" b="1" kern="1200" dirty="0">
              <a:highlight>
                <a:srgbClr val="FFFF00"/>
              </a:highlight>
            </a:rPr>
            <a:t>تظل لها ذمتها المالية المستقلة </a:t>
          </a:r>
          <a:r>
            <a:rPr lang="ar-EG" sz="3300" b="1" kern="1200" dirty="0"/>
            <a:t>عن ذمم الشركاء، والتي تكون ضماناً عاماً لدائنيها وحدهم دون دائني الشركاء. </a:t>
          </a:r>
          <a:endParaRPr lang="en-US" sz="3300" b="1" kern="1200" dirty="0"/>
        </a:p>
      </dsp:txBody>
      <dsp:txXfrm>
        <a:off x="9762644" y="1686365"/>
        <a:ext cx="2422177" cy="479402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0BC6F7-BA6A-437F-9006-76C74CA04B50}">
      <dsp:nvSpPr>
        <dsp:cNvPr id="0" name=""/>
        <dsp:cNvSpPr/>
      </dsp:nvSpPr>
      <dsp:spPr>
        <a:xfrm>
          <a:off x="6033784" y="1173159"/>
          <a:ext cx="152410" cy="103666"/>
        </a:xfrm>
        <a:custGeom>
          <a:avLst/>
          <a:gdLst/>
          <a:ahLst/>
          <a:cxnLst/>
          <a:rect l="0" t="0" r="0" b="0"/>
          <a:pathLst>
            <a:path>
              <a:moveTo>
                <a:pt x="152410" y="0"/>
              </a:moveTo>
              <a:lnTo>
                <a:pt x="0" y="0"/>
              </a:lnTo>
              <a:lnTo>
                <a:pt x="0" y="103666"/>
              </a:lnTo>
            </a:path>
          </a:pathLst>
        </a:custGeom>
        <a:noFill/>
        <a:ln w="19050" cap="flat" cmpd="sng" algn="ctr">
          <a:solidFill>
            <a:schemeClr val="accent5">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D8DFF8D7-5006-45FD-96ED-8470D352348C}">
      <dsp:nvSpPr>
        <dsp:cNvPr id="0" name=""/>
        <dsp:cNvSpPr/>
      </dsp:nvSpPr>
      <dsp:spPr>
        <a:xfrm>
          <a:off x="368211" y="-178430"/>
          <a:ext cx="11635967" cy="1351589"/>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A4D0B232-35E1-4C47-9643-9C798AF45F6E}">
      <dsp:nvSpPr>
        <dsp:cNvPr id="0" name=""/>
        <dsp:cNvSpPr/>
      </dsp:nvSpPr>
      <dsp:spPr>
        <a:xfrm>
          <a:off x="556032" y="0"/>
          <a:ext cx="11635967" cy="1351589"/>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37160" tIns="137160" rIns="137160" bIns="137160" numCol="1" spcCol="1270" anchor="ctr" anchorCtr="0">
          <a:noAutofit/>
        </a:bodyPr>
        <a:lstStyle/>
        <a:p>
          <a:pPr marL="0" lvl="0" indent="0" algn="ctr" defTabSz="1600200" rtl="1">
            <a:lnSpc>
              <a:spcPct val="90000"/>
            </a:lnSpc>
            <a:spcBef>
              <a:spcPct val="0"/>
            </a:spcBef>
            <a:spcAft>
              <a:spcPct val="35000"/>
            </a:spcAft>
            <a:buNone/>
          </a:pPr>
          <a:r>
            <a:rPr lang="ar-EG" sz="3600" b="1" kern="1200" dirty="0"/>
            <a:t>تعيين المصفي</a:t>
          </a:r>
        </a:p>
      </dsp:txBody>
      <dsp:txXfrm>
        <a:off x="595619" y="39587"/>
        <a:ext cx="11556793" cy="1272415"/>
      </dsp:txXfrm>
    </dsp:sp>
    <dsp:sp modelId="{6C117D7C-0B31-440A-A5D2-3E18114CC3B8}">
      <dsp:nvSpPr>
        <dsp:cNvPr id="0" name=""/>
        <dsp:cNvSpPr/>
      </dsp:nvSpPr>
      <dsp:spPr>
        <a:xfrm>
          <a:off x="421225" y="1276826"/>
          <a:ext cx="11225118" cy="4697198"/>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C0D75988-D9BD-400D-9E69-D15855D1AFCF}">
      <dsp:nvSpPr>
        <dsp:cNvPr id="0" name=""/>
        <dsp:cNvSpPr/>
      </dsp:nvSpPr>
      <dsp:spPr>
        <a:xfrm>
          <a:off x="609046" y="1455256"/>
          <a:ext cx="11225118" cy="4697198"/>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37160" tIns="137160" rIns="137160" bIns="137160" numCol="1" spcCol="1270" anchor="ctr" anchorCtr="0">
          <a:noAutofit/>
        </a:bodyPr>
        <a:lstStyle/>
        <a:p>
          <a:pPr marL="0" lvl="0" indent="0" algn="ctr" defTabSz="1600200" rtl="1">
            <a:lnSpc>
              <a:spcPct val="90000"/>
            </a:lnSpc>
            <a:spcBef>
              <a:spcPct val="0"/>
            </a:spcBef>
            <a:spcAft>
              <a:spcPct val="35000"/>
            </a:spcAft>
            <a:buNone/>
          </a:pPr>
          <a:r>
            <a:rPr lang="ar-EG" sz="3600" b="1" kern="1200" dirty="0"/>
            <a:t>ومتى انقضت الشركة ودخلت مرحلة التصفية </a:t>
          </a:r>
          <a:r>
            <a:rPr lang="ar-EG" sz="3600" b="1" kern="1200" dirty="0">
              <a:highlight>
                <a:srgbClr val="FFFF00"/>
              </a:highlight>
            </a:rPr>
            <a:t>انتهت سلطة مديرها </a:t>
          </a:r>
          <a:r>
            <a:rPr lang="ar-EG" sz="3600" b="1" kern="1200" dirty="0"/>
            <a:t>وحل بدلاً منه شخص آخر، يسمى </a:t>
          </a:r>
          <a:r>
            <a:rPr lang="ar-EG" sz="3600" b="1" kern="1200" dirty="0">
              <a:highlight>
                <a:srgbClr val="FFFF00"/>
              </a:highlight>
            </a:rPr>
            <a:t>المصفي</a:t>
          </a:r>
          <a:r>
            <a:rPr lang="ar-EG" sz="3600" b="1" kern="1200" dirty="0"/>
            <a:t>، توكل إليه مهمة إجراء العمليات اللازمة لتصفية الشركة. </a:t>
          </a:r>
          <a:r>
            <a:rPr lang="ar-EG" sz="3600" b="1" kern="1200" dirty="0">
              <a:highlight>
                <a:srgbClr val="00FFFF"/>
              </a:highlight>
            </a:rPr>
            <a:t>ويكون هو صاحب الصفة الوحيد </a:t>
          </a:r>
          <a:r>
            <a:rPr lang="ar-EG" sz="3600" b="1" kern="1200" dirty="0"/>
            <a:t>في تمثيلها أمام القضاء فيما يرفع منها أو عليها من دعاوى.</a:t>
          </a:r>
        </a:p>
      </dsp:txBody>
      <dsp:txXfrm>
        <a:off x="746622" y="1592832"/>
        <a:ext cx="10949966" cy="442204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9BAC83-ABB6-432A-800C-D93CE4D49A61}">
      <dsp:nvSpPr>
        <dsp:cNvPr id="0" name=""/>
        <dsp:cNvSpPr/>
      </dsp:nvSpPr>
      <dsp:spPr>
        <a:xfrm>
          <a:off x="5736069" y="620797"/>
          <a:ext cx="419459" cy="1056600"/>
        </a:xfrm>
        <a:custGeom>
          <a:avLst/>
          <a:gdLst/>
          <a:ahLst/>
          <a:cxnLst/>
          <a:rect l="0" t="0" r="0" b="0"/>
          <a:pathLst>
            <a:path>
              <a:moveTo>
                <a:pt x="0" y="0"/>
              </a:moveTo>
              <a:lnTo>
                <a:pt x="0" y="1056600"/>
              </a:lnTo>
              <a:lnTo>
                <a:pt x="419459" y="1056600"/>
              </a:lnTo>
            </a:path>
          </a:pathLst>
        </a:custGeom>
        <a:noFill/>
        <a:ln w="1905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5017D6C-E07D-4E3F-A52A-5F89122E0667}">
      <dsp:nvSpPr>
        <dsp:cNvPr id="0" name=""/>
        <dsp:cNvSpPr/>
      </dsp:nvSpPr>
      <dsp:spPr>
        <a:xfrm>
          <a:off x="5631623" y="620797"/>
          <a:ext cx="91440" cy="1084198"/>
        </a:xfrm>
        <a:custGeom>
          <a:avLst/>
          <a:gdLst/>
          <a:ahLst/>
          <a:cxnLst/>
          <a:rect l="0" t="0" r="0" b="0"/>
          <a:pathLst>
            <a:path>
              <a:moveTo>
                <a:pt x="104445" y="0"/>
              </a:moveTo>
              <a:lnTo>
                <a:pt x="104445" y="1084198"/>
              </a:lnTo>
              <a:lnTo>
                <a:pt x="45720" y="1084198"/>
              </a:lnTo>
            </a:path>
          </a:pathLst>
        </a:custGeom>
        <a:noFill/>
        <a:ln w="1905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C9D36A9-20D7-48BD-BED0-0E2DA4CFD48E}">
      <dsp:nvSpPr>
        <dsp:cNvPr id="0" name=""/>
        <dsp:cNvSpPr/>
      </dsp:nvSpPr>
      <dsp:spPr>
        <a:xfrm>
          <a:off x="5736069" y="620797"/>
          <a:ext cx="3146330" cy="2166114"/>
        </a:xfrm>
        <a:custGeom>
          <a:avLst/>
          <a:gdLst/>
          <a:ahLst/>
          <a:cxnLst/>
          <a:rect l="0" t="0" r="0" b="0"/>
          <a:pathLst>
            <a:path>
              <a:moveTo>
                <a:pt x="0" y="0"/>
              </a:moveTo>
              <a:lnTo>
                <a:pt x="0" y="1927021"/>
              </a:lnTo>
              <a:lnTo>
                <a:pt x="3146330" y="1927021"/>
              </a:lnTo>
              <a:lnTo>
                <a:pt x="3146330" y="2166114"/>
              </a:lnTo>
            </a:path>
          </a:pathLst>
        </a:custGeom>
        <a:noFill/>
        <a:ln w="1905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CC4B4F1-EEC2-4D7A-B8E4-8C8851938A0F}">
      <dsp:nvSpPr>
        <dsp:cNvPr id="0" name=""/>
        <dsp:cNvSpPr/>
      </dsp:nvSpPr>
      <dsp:spPr>
        <a:xfrm>
          <a:off x="3520370" y="5151911"/>
          <a:ext cx="404773" cy="1047452"/>
        </a:xfrm>
        <a:custGeom>
          <a:avLst/>
          <a:gdLst/>
          <a:ahLst/>
          <a:cxnLst/>
          <a:rect l="0" t="0" r="0" b="0"/>
          <a:pathLst>
            <a:path>
              <a:moveTo>
                <a:pt x="0" y="0"/>
              </a:moveTo>
              <a:lnTo>
                <a:pt x="0" y="1047452"/>
              </a:lnTo>
              <a:lnTo>
                <a:pt x="404773" y="1047452"/>
              </a:lnTo>
            </a:path>
          </a:pathLst>
        </a:custGeom>
        <a:noFill/>
        <a:ln w="1905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B5C34C9-938D-4D5D-8241-7D56519F1B69}">
      <dsp:nvSpPr>
        <dsp:cNvPr id="0" name=""/>
        <dsp:cNvSpPr/>
      </dsp:nvSpPr>
      <dsp:spPr>
        <a:xfrm>
          <a:off x="4599765" y="620797"/>
          <a:ext cx="1136303" cy="2166114"/>
        </a:xfrm>
        <a:custGeom>
          <a:avLst/>
          <a:gdLst/>
          <a:ahLst/>
          <a:cxnLst/>
          <a:rect l="0" t="0" r="0" b="0"/>
          <a:pathLst>
            <a:path>
              <a:moveTo>
                <a:pt x="1136303" y="0"/>
              </a:moveTo>
              <a:lnTo>
                <a:pt x="1136303" y="1927021"/>
              </a:lnTo>
              <a:lnTo>
                <a:pt x="0" y="1927021"/>
              </a:lnTo>
              <a:lnTo>
                <a:pt x="0" y="2166114"/>
              </a:lnTo>
            </a:path>
          </a:pathLst>
        </a:custGeom>
        <a:noFill/>
        <a:ln w="1905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9E4F714-566D-49F1-A514-FD923291C754}">
      <dsp:nvSpPr>
        <dsp:cNvPr id="0" name=""/>
        <dsp:cNvSpPr/>
      </dsp:nvSpPr>
      <dsp:spPr>
        <a:xfrm>
          <a:off x="1633801" y="620797"/>
          <a:ext cx="4102267" cy="2166114"/>
        </a:xfrm>
        <a:custGeom>
          <a:avLst/>
          <a:gdLst/>
          <a:ahLst/>
          <a:cxnLst/>
          <a:rect l="0" t="0" r="0" b="0"/>
          <a:pathLst>
            <a:path>
              <a:moveTo>
                <a:pt x="4102267" y="0"/>
              </a:moveTo>
              <a:lnTo>
                <a:pt x="4102267" y="1927021"/>
              </a:lnTo>
              <a:lnTo>
                <a:pt x="0" y="1927021"/>
              </a:lnTo>
              <a:lnTo>
                <a:pt x="0" y="2166114"/>
              </a:lnTo>
            </a:path>
          </a:pathLst>
        </a:custGeom>
        <a:noFill/>
        <a:ln w="1905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B509A73-B542-4166-A123-2A48800FB8C6}">
      <dsp:nvSpPr>
        <dsp:cNvPr id="0" name=""/>
        <dsp:cNvSpPr/>
      </dsp:nvSpPr>
      <dsp:spPr>
        <a:xfrm>
          <a:off x="1508312" y="0"/>
          <a:ext cx="8455513" cy="620797"/>
        </a:xfrm>
        <a:prstGeom prst="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marL="0" lvl="0" indent="0" algn="ctr" defTabSz="1600200" rtl="1">
            <a:lnSpc>
              <a:spcPct val="90000"/>
            </a:lnSpc>
            <a:spcBef>
              <a:spcPct val="0"/>
            </a:spcBef>
            <a:spcAft>
              <a:spcPct val="35000"/>
            </a:spcAft>
            <a:buNone/>
          </a:pPr>
          <a:r>
            <a:rPr lang="ar-EG" sz="3600" b="1" kern="1200" dirty="0"/>
            <a:t>طريقة تعيين المصفي</a:t>
          </a:r>
        </a:p>
      </dsp:txBody>
      <dsp:txXfrm>
        <a:off x="1508312" y="0"/>
        <a:ext cx="8455513" cy="620797"/>
      </dsp:txXfrm>
    </dsp:sp>
    <dsp:sp modelId="{A09BF133-35B2-4FB6-9278-B12F23E17A42}">
      <dsp:nvSpPr>
        <dsp:cNvPr id="0" name=""/>
        <dsp:cNvSpPr/>
      </dsp:nvSpPr>
      <dsp:spPr>
        <a:xfrm>
          <a:off x="495266" y="2786911"/>
          <a:ext cx="2277070" cy="3399233"/>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145" tIns="17145" rIns="17145" bIns="17145" numCol="1" spcCol="1270" anchor="ctr" anchorCtr="0">
          <a:noAutofit/>
        </a:bodyPr>
        <a:lstStyle/>
        <a:p>
          <a:pPr marL="0" lvl="0" indent="0" algn="ctr" defTabSz="1200150" rtl="1">
            <a:lnSpc>
              <a:spcPct val="90000"/>
            </a:lnSpc>
            <a:spcBef>
              <a:spcPct val="0"/>
            </a:spcBef>
            <a:spcAft>
              <a:spcPct val="35000"/>
            </a:spcAft>
            <a:buNone/>
          </a:pPr>
          <a:r>
            <a:rPr lang="ar-EG" sz="2700" b="1" kern="1200" dirty="0"/>
            <a:t>إذا كانت </a:t>
          </a:r>
          <a:r>
            <a:rPr lang="ar-EG" sz="2700" b="1" kern="1200" dirty="0">
              <a:highlight>
                <a:srgbClr val="FFFF00"/>
              </a:highlight>
            </a:rPr>
            <a:t>الشركة</a:t>
          </a:r>
          <a:r>
            <a:rPr lang="ar-EG" sz="2700" b="1" kern="1200" dirty="0"/>
            <a:t> </a:t>
          </a:r>
          <a:r>
            <a:rPr lang="ar-EG" sz="2700" b="1" kern="1200" dirty="0">
              <a:highlight>
                <a:srgbClr val="FFFF00"/>
              </a:highlight>
            </a:rPr>
            <a:t>باطلة</a:t>
          </a:r>
          <a:r>
            <a:rPr lang="ar-EG" sz="2700" b="1" kern="1200" dirty="0"/>
            <a:t> فإن </a:t>
          </a:r>
          <a:r>
            <a:rPr lang="ar-EG" sz="2700" b="1" kern="1200" dirty="0">
              <a:highlight>
                <a:srgbClr val="00FFFF"/>
              </a:highlight>
            </a:rPr>
            <a:t>المحكمة هي التي تعين المصفي</a:t>
          </a:r>
          <a:r>
            <a:rPr lang="ar-EG" sz="2700" b="1" kern="1200" dirty="0"/>
            <a:t> وليس الشركاء.</a:t>
          </a:r>
          <a:endParaRPr lang="en-US" sz="2700" b="1" kern="1200" dirty="0"/>
        </a:p>
      </dsp:txBody>
      <dsp:txXfrm>
        <a:off x="495266" y="2786911"/>
        <a:ext cx="2277070" cy="3399233"/>
      </dsp:txXfrm>
    </dsp:sp>
    <dsp:sp modelId="{1A67F196-AAB8-461F-9628-066CF56722C2}">
      <dsp:nvSpPr>
        <dsp:cNvPr id="0" name=""/>
        <dsp:cNvSpPr/>
      </dsp:nvSpPr>
      <dsp:spPr>
        <a:xfrm>
          <a:off x="3250521" y="2786911"/>
          <a:ext cx="2698487" cy="2364999"/>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145" tIns="17145" rIns="17145" bIns="17145" numCol="1" spcCol="1270" anchor="ctr" anchorCtr="0">
          <a:noAutofit/>
        </a:bodyPr>
        <a:lstStyle/>
        <a:p>
          <a:pPr marL="0" lvl="0" indent="0" algn="ctr" defTabSz="1200150" rtl="1">
            <a:lnSpc>
              <a:spcPct val="90000"/>
            </a:lnSpc>
            <a:spcBef>
              <a:spcPct val="0"/>
            </a:spcBef>
            <a:spcAft>
              <a:spcPct val="35000"/>
            </a:spcAft>
            <a:buNone/>
          </a:pPr>
          <a:r>
            <a:rPr lang="ar-EG" sz="2700" b="1" kern="1200" dirty="0"/>
            <a:t>وإذا كان عقد الشركة </a:t>
          </a:r>
          <a:r>
            <a:rPr lang="ar-EG" sz="2700" b="1" kern="1200" dirty="0">
              <a:highlight>
                <a:srgbClr val="FFFF00"/>
              </a:highlight>
            </a:rPr>
            <a:t>لم ينص على تعيين المصفي</a:t>
          </a:r>
          <a:r>
            <a:rPr lang="ar-EG" sz="2700" b="1" kern="1200" dirty="0"/>
            <a:t> أو المصفين، </a:t>
          </a:r>
          <a:r>
            <a:rPr lang="ar-EG" sz="2700" b="1" kern="1200" dirty="0">
              <a:highlight>
                <a:srgbClr val="00FFFF"/>
              </a:highlight>
            </a:rPr>
            <a:t>ولم يتفق الشركاء </a:t>
          </a:r>
          <a:r>
            <a:rPr lang="ar-EG" sz="2700" b="1" kern="1200" dirty="0"/>
            <a:t>على تعيينهم، </a:t>
          </a:r>
          <a:endParaRPr lang="en-US" sz="2700" b="1" kern="1200" dirty="0"/>
        </a:p>
      </dsp:txBody>
      <dsp:txXfrm>
        <a:off x="3250521" y="2786911"/>
        <a:ext cx="2698487" cy="2364999"/>
      </dsp:txXfrm>
    </dsp:sp>
    <dsp:sp modelId="{B2FA80B0-47E4-4FB4-90ED-C4D3B0E78D7D}">
      <dsp:nvSpPr>
        <dsp:cNvPr id="0" name=""/>
        <dsp:cNvSpPr/>
      </dsp:nvSpPr>
      <dsp:spPr>
        <a:xfrm>
          <a:off x="3925143" y="5630096"/>
          <a:ext cx="6385975" cy="1138535"/>
        </a:xfrm>
        <a:prstGeom prst="rect">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145" tIns="17145" rIns="17145" bIns="17145" numCol="1" spcCol="1270" anchor="ctr" anchorCtr="0">
          <a:noAutofit/>
        </a:bodyPr>
        <a:lstStyle/>
        <a:p>
          <a:pPr marL="0" lvl="0" indent="0" algn="ctr" defTabSz="1200150" rtl="1">
            <a:lnSpc>
              <a:spcPct val="90000"/>
            </a:lnSpc>
            <a:spcBef>
              <a:spcPct val="0"/>
            </a:spcBef>
            <a:spcAft>
              <a:spcPct val="35000"/>
            </a:spcAft>
            <a:buNone/>
          </a:pPr>
          <a:r>
            <a:rPr lang="ar-EG" sz="2700" b="1" kern="1200" dirty="0">
              <a:highlight>
                <a:srgbClr val="FFFF00"/>
              </a:highlight>
            </a:rPr>
            <a:t>تولت المحكمة </a:t>
          </a:r>
          <a:r>
            <a:rPr lang="ar-EG" sz="2700" b="1" kern="1200" dirty="0"/>
            <a:t>– التي يكون مركز الشركة موجوداً في دائرتها- تعيين المصفي بناء على </a:t>
          </a:r>
          <a:r>
            <a:rPr lang="ar-EG" sz="2700" b="1" kern="1200" dirty="0">
              <a:highlight>
                <a:srgbClr val="00FFFF"/>
              </a:highlight>
            </a:rPr>
            <a:t>طلب أحد الشركاء </a:t>
          </a:r>
          <a:r>
            <a:rPr lang="ar-EG" sz="2700" b="1" kern="1200" dirty="0"/>
            <a:t>أو </a:t>
          </a:r>
          <a:r>
            <a:rPr lang="ar-EG" sz="2700" b="1" kern="1200" dirty="0">
              <a:highlight>
                <a:srgbClr val="00FFFF"/>
              </a:highlight>
            </a:rPr>
            <a:t>من قبل المحكمة التي قضت بحل الشركة</a:t>
          </a:r>
          <a:r>
            <a:rPr lang="ar-EG" sz="2700" b="1" kern="1200" dirty="0"/>
            <a:t>.</a:t>
          </a:r>
        </a:p>
      </dsp:txBody>
      <dsp:txXfrm>
        <a:off x="3925143" y="5630096"/>
        <a:ext cx="6385975" cy="1138535"/>
      </dsp:txXfrm>
    </dsp:sp>
    <dsp:sp modelId="{0AA009F4-9C6D-452E-8B4C-CCF59F3CB083}">
      <dsp:nvSpPr>
        <dsp:cNvPr id="0" name=""/>
        <dsp:cNvSpPr/>
      </dsp:nvSpPr>
      <dsp:spPr>
        <a:xfrm>
          <a:off x="6427194" y="2786911"/>
          <a:ext cx="4910411" cy="2471361"/>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145" tIns="17145" rIns="17145" bIns="17145" numCol="1" spcCol="1270" anchor="ctr" anchorCtr="0">
          <a:noAutofit/>
        </a:bodyPr>
        <a:lstStyle/>
        <a:p>
          <a:pPr marL="0" lvl="0" indent="0" algn="ctr" defTabSz="1200150" rtl="1">
            <a:lnSpc>
              <a:spcPct val="90000"/>
            </a:lnSpc>
            <a:spcBef>
              <a:spcPct val="0"/>
            </a:spcBef>
            <a:spcAft>
              <a:spcPct val="35000"/>
            </a:spcAft>
            <a:buNone/>
          </a:pPr>
          <a:r>
            <a:rPr lang="ar-EG" sz="2700" b="1" kern="1200" dirty="0"/>
            <a:t>وحرية أغلبية الشركاء في تعيين المصفي مطلقة، </a:t>
          </a:r>
          <a:r>
            <a:rPr lang="ar-EG" sz="2700" b="1" kern="1200" dirty="0">
              <a:highlight>
                <a:srgbClr val="00FFFF"/>
              </a:highlight>
            </a:rPr>
            <a:t>فقد يتم تعيينه في عقد الشركة سواء بالاسم أو بالصفة</a:t>
          </a:r>
          <a:r>
            <a:rPr lang="ar-EG" sz="2700" b="1" kern="1200" dirty="0"/>
            <a:t>، أو في اتفاق </a:t>
          </a:r>
          <a:r>
            <a:rPr lang="ar-EG" sz="2700" b="1" kern="1200" dirty="0">
              <a:highlight>
                <a:srgbClr val="00FFFF"/>
              </a:highlight>
            </a:rPr>
            <a:t>لاحق</a:t>
          </a:r>
          <a:r>
            <a:rPr lang="ar-EG" sz="2700" b="1" kern="1200" dirty="0"/>
            <a:t> لحل الشركة. وفي حالة وجود هذا الاتفاق السابق أو اللاحق على دخول الشركة مرحلة التصفية فإن أحكامه هي التي تطبق.</a:t>
          </a:r>
          <a:endParaRPr lang="en-US" sz="2700" b="1" kern="1200" dirty="0"/>
        </a:p>
      </dsp:txBody>
      <dsp:txXfrm>
        <a:off x="6427194" y="2786911"/>
        <a:ext cx="4910411" cy="2471361"/>
      </dsp:txXfrm>
    </dsp:sp>
    <dsp:sp modelId="{3BC71A64-FA4F-487D-ABC5-D85E9902E5F6}">
      <dsp:nvSpPr>
        <dsp:cNvPr id="0" name=""/>
        <dsp:cNvSpPr/>
      </dsp:nvSpPr>
      <dsp:spPr>
        <a:xfrm>
          <a:off x="540364" y="1101265"/>
          <a:ext cx="5136979" cy="1207462"/>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1422400" rtl="1">
            <a:lnSpc>
              <a:spcPct val="90000"/>
            </a:lnSpc>
            <a:spcBef>
              <a:spcPct val="0"/>
            </a:spcBef>
            <a:spcAft>
              <a:spcPct val="35000"/>
            </a:spcAft>
            <a:buNone/>
          </a:pPr>
          <a:r>
            <a:rPr lang="ar-EG" sz="3200" b="1" kern="1200" dirty="0"/>
            <a:t>بقرار صادر عن </a:t>
          </a:r>
          <a:r>
            <a:rPr lang="ar-EG" sz="3200" b="1" kern="1200" dirty="0">
              <a:highlight>
                <a:srgbClr val="FFFF00"/>
              </a:highlight>
            </a:rPr>
            <a:t>أغلبية الشركاء </a:t>
          </a:r>
          <a:r>
            <a:rPr lang="ar-EG" sz="3200" b="1" kern="1200" dirty="0"/>
            <a:t>أو </a:t>
          </a:r>
          <a:r>
            <a:rPr lang="ar-EG" sz="3200" b="1" kern="1200" dirty="0">
              <a:highlight>
                <a:srgbClr val="FFFF00"/>
              </a:highlight>
            </a:rPr>
            <a:t>عن الهيئة العامة</a:t>
          </a:r>
        </a:p>
      </dsp:txBody>
      <dsp:txXfrm>
        <a:off x="540364" y="1101265"/>
        <a:ext cx="5136979" cy="1207462"/>
      </dsp:txXfrm>
    </dsp:sp>
    <dsp:sp modelId="{AF15EBF3-BF21-4939-8BC3-BE598BCF91CB}">
      <dsp:nvSpPr>
        <dsp:cNvPr id="0" name=""/>
        <dsp:cNvSpPr/>
      </dsp:nvSpPr>
      <dsp:spPr>
        <a:xfrm>
          <a:off x="6155528" y="1101265"/>
          <a:ext cx="5541205" cy="1152265"/>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1422400" rtl="1">
            <a:lnSpc>
              <a:spcPct val="90000"/>
            </a:lnSpc>
            <a:spcBef>
              <a:spcPct val="0"/>
            </a:spcBef>
            <a:spcAft>
              <a:spcPct val="35000"/>
            </a:spcAft>
            <a:buNone/>
          </a:pPr>
          <a:r>
            <a:rPr lang="ar-EG" sz="3200" b="1" kern="1200" dirty="0"/>
            <a:t>بوجب </a:t>
          </a:r>
          <a:r>
            <a:rPr lang="ar-EG" sz="3200" b="1" kern="1200" dirty="0">
              <a:highlight>
                <a:srgbClr val="FFFF00"/>
              </a:highlight>
            </a:rPr>
            <a:t>عقد الشركة </a:t>
          </a:r>
          <a:endParaRPr lang="ar-EG" sz="3200" b="1" kern="1200" dirty="0">
            <a:solidFill>
              <a:schemeClr val="tx1">
                <a:lumMod val="95000"/>
                <a:lumOff val="5000"/>
              </a:schemeClr>
            </a:solidFill>
            <a:highlight>
              <a:srgbClr val="FFFF00"/>
            </a:highlight>
          </a:endParaRPr>
        </a:p>
      </dsp:txBody>
      <dsp:txXfrm>
        <a:off x="6155528" y="1101265"/>
        <a:ext cx="5541205" cy="115226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2E2023-A001-4C19-94C1-34ED4D2533C9}">
      <dsp:nvSpPr>
        <dsp:cNvPr id="0" name=""/>
        <dsp:cNvSpPr/>
      </dsp:nvSpPr>
      <dsp:spPr>
        <a:xfrm>
          <a:off x="6577104" y="0"/>
          <a:ext cx="5213283" cy="1903214"/>
        </a:xfrm>
        <a:prstGeom prst="roundRect">
          <a:avLst>
            <a:gd name="adj" fmla="val 10000"/>
          </a:avLst>
        </a:prstGeom>
        <a:solidFill>
          <a:schemeClr val="accent1">
            <a:lumMod val="40000"/>
            <a:lumOff val="6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3825" tIns="82550" rIns="123825" bIns="82550" numCol="1" spcCol="1270" anchor="ctr" anchorCtr="0">
          <a:noAutofit/>
        </a:bodyPr>
        <a:lstStyle/>
        <a:p>
          <a:pPr marL="0" lvl="0" indent="0" algn="ctr" defTabSz="2889250" rtl="1">
            <a:lnSpc>
              <a:spcPct val="90000"/>
            </a:lnSpc>
            <a:spcBef>
              <a:spcPct val="0"/>
            </a:spcBef>
            <a:spcAft>
              <a:spcPct val="35000"/>
            </a:spcAft>
            <a:buNone/>
          </a:pPr>
          <a:r>
            <a:rPr lang="ar-EG" sz="6500" b="1" kern="1200" dirty="0"/>
            <a:t>عزل المصفي</a:t>
          </a:r>
          <a:endParaRPr lang="ar-EG" sz="6500" kern="1200" dirty="0"/>
        </a:p>
      </dsp:txBody>
      <dsp:txXfrm>
        <a:off x="6632847" y="55743"/>
        <a:ext cx="5101797" cy="1791728"/>
      </dsp:txXfrm>
    </dsp:sp>
    <dsp:sp modelId="{48035EA6-54E8-4012-A77B-FCFCB0B4D545}">
      <dsp:nvSpPr>
        <dsp:cNvPr id="0" name=""/>
        <dsp:cNvSpPr/>
      </dsp:nvSpPr>
      <dsp:spPr>
        <a:xfrm>
          <a:off x="10676551" y="1903214"/>
          <a:ext cx="592508" cy="1427814"/>
        </a:xfrm>
        <a:custGeom>
          <a:avLst/>
          <a:gdLst/>
          <a:ahLst/>
          <a:cxnLst/>
          <a:rect l="0" t="0" r="0" b="0"/>
          <a:pathLst>
            <a:path>
              <a:moveTo>
                <a:pt x="592508" y="0"/>
              </a:moveTo>
              <a:lnTo>
                <a:pt x="592508" y="1427814"/>
              </a:lnTo>
              <a:lnTo>
                <a:pt x="0" y="1427814"/>
              </a:lnTo>
            </a:path>
          </a:pathLst>
        </a:custGeom>
        <a:noFill/>
        <a:ln w="19050" cap="flat" cmpd="sng" algn="ctr">
          <a:solidFill>
            <a:schemeClr val="accent2">
              <a:shade val="60000"/>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3BC98C6F-9F85-4C1A-887A-C841F009E15B}">
      <dsp:nvSpPr>
        <dsp:cNvPr id="0" name=""/>
        <dsp:cNvSpPr/>
      </dsp:nvSpPr>
      <dsp:spPr>
        <a:xfrm>
          <a:off x="385553" y="2379421"/>
          <a:ext cx="10290997" cy="1903214"/>
        </a:xfrm>
        <a:prstGeom prst="roundRect">
          <a:avLst>
            <a:gd name="adj" fmla="val 10000"/>
          </a:avLst>
        </a:prstGeom>
        <a:solidFill>
          <a:schemeClr val="accent1">
            <a:lumMod val="20000"/>
            <a:lumOff val="80000"/>
            <a:alpha val="9000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4770" tIns="43180" rIns="64770" bIns="43180" numCol="1" spcCol="1270" anchor="ctr" anchorCtr="0">
          <a:noAutofit/>
        </a:bodyPr>
        <a:lstStyle/>
        <a:p>
          <a:pPr marL="0" lvl="0" indent="0" algn="ctr" defTabSz="1511300" rtl="1">
            <a:lnSpc>
              <a:spcPct val="90000"/>
            </a:lnSpc>
            <a:spcBef>
              <a:spcPct val="0"/>
            </a:spcBef>
            <a:spcAft>
              <a:spcPct val="35000"/>
            </a:spcAft>
            <a:buNone/>
          </a:pPr>
          <a:r>
            <a:rPr lang="ar-EG" sz="3400" b="1" kern="1200" dirty="0"/>
            <a:t>ويتم عزل المصفي </a:t>
          </a:r>
          <a:r>
            <a:rPr lang="ar-EG" sz="3400" b="1" kern="1200" dirty="0">
              <a:highlight>
                <a:srgbClr val="FFFF00"/>
              </a:highlight>
            </a:rPr>
            <a:t>بذات الطريقة التي عين بها</a:t>
          </a:r>
          <a:r>
            <a:rPr lang="ar-EG" sz="3400" b="1" kern="1200" dirty="0"/>
            <a:t>. فإن كان تعيينه بالإجماع أو بأغلبية الشركاء، فإن عزله يتطلب أيضاً الإجماع أو الأغلبية. وإن عينته المحكمة، فإن عزله لا يكون إلا عن طريقها متى توفر المسوغ.</a:t>
          </a:r>
        </a:p>
      </dsp:txBody>
      <dsp:txXfrm>
        <a:off x="441296" y="2435164"/>
        <a:ext cx="10179511" cy="1791728"/>
      </dsp:txXfrm>
    </dsp:sp>
    <dsp:sp modelId="{B8FC0EF4-BA58-46B1-BD95-505EA98C65A6}">
      <dsp:nvSpPr>
        <dsp:cNvPr id="0" name=""/>
        <dsp:cNvSpPr/>
      </dsp:nvSpPr>
      <dsp:spPr>
        <a:xfrm>
          <a:off x="10676703" y="1903214"/>
          <a:ext cx="592356" cy="3806832"/>
        </a:xfrm>
        <a:custGeom>
          <a:avLst/>
          <a:gdLst/>
          <a:ahLst/>
          <a:cxnLst/>
          <a:rect l="0" t="0" r="0" b="0"/>
          <a:pathLst>
            <a:path>
              <a:moveTo>
                <a:pt x="592356" y="0"/>
              </a:moveTo>
              <a:lnTo>
                <a:pt x="592356" y="3806832"/>
              </a:lnTo>
              <a:lnTo>
                <a:pt x="0" y="3806832"/>
              </a:lnTo>
            </a:path>
          </a:pathLst>
        </a:custGeom>
        <a:noFill/>
        <a:ln w="19050" cap="flat" cmpd="sng" algn="ctr">
          <a:solidFill>
            <a:schemeClr val="accent2">
              <a:shade val="60000"/>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18C8D8B1-0172-4FCC-AB49-C7D05A07FC9B}">
      <dsp:nvSpPr>
        <dsp:cNvPr id="0" name=""/>
        <dsp:cNvSpPr/>
      </dsp:nvSpPr>
      <dsp:spPr>
        <a:xfrm>
          <a:off x="385553" y="4758439"/>
          <a:ext cx="10291150" cy="1903214"/>
        </a:xfrm>
        <a:prstGeom prst="roundRect">
          <a:avLst>
            <a:gd name="adj" fmla="val 10000"/>
          </a:avLst>
        </a:prstGeom>
        <a:solidFill>
          <a:schemeClr val="accent1">
            <a:lumMod val="20000"/>
            <a:lumOff val="80000"/>
            <a:alpha val="9000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4770" tIns="43180" rIns="64770" bIns="43180" numCol="1" spcCol="1270" anchor="ctr" anchorCtr="0">
          <a:noAutofit/>
        </a:bodyPr>
        <a:lstStyle/>
        <a:p>
          <a:pPr marL="0" lvl="0" indent="0" algn="ctr" defTabSz="1511300" rtl="1">
            <a:lnSpc>
              <a:spcPct val="90000"/>
            </a:lnSpc>
            <a:spcBef>
              <a:spcPct val="0"/>
            </a:spcBef>
            <a:spcAft>
              <a:spcPct val="35000"/>
            </a:spcAft>
            <a:buNone/>
          </a:pPr>
          <a:r>
            <a:rPr lang="ar-EG" sz="3400" b="1" kern="1200" dirty="0"/>
            <a:t>ويجب </a:t>
          </a:r>
          <a:r>
            <a:rPr lang="ar-EG" sz="3400" b="1" kern="1200" dirty="0">
              <a:highlight>
                <a:srgbClr val="FFFF00"/>
              </a:highlight>
            </a:rPr>
            <a:t>شهر القرار </a:t>
          </a:r>
          <a:r>
            <a:rPr lang="ar-EG" sz="3400" b="1" kern="1200" dirty="0"/>
            <a:t>الصادر من الشركاء أو من المحكمة بتعيين المصفي. </a:t>
          </a:r>
          <a:r>
            <a:rPr lang="ar-EG" sz="3400" b="1" kern="1200" dirty="0">
              <a:highlight>
                <a:srgbClr val="FFFF00"/>
              </a:highlight>
            </a:rPr>
            <a:t>ويقع على المصفي </a:t>
          </a:r>
          <a:r>
            <a:rPr lang="ar-EG" sz="3400" b="1" kern="1200" dirty="0"/>
            <a:t>عبء اتخاذ إجراءات الشهر. وبالمثال فإن قرار العزل وتعيين مصف جديد ينبغي شهره، ويقوم المصفي الجديد بهذا الواجب.</a:t>
          </a:r>
        </a:p>
      </dsp:txBody>
      <dsp:txXfrm>
        <a:off x="441296" y="4814182"/>
        <a:ext cx="10179664" cy="1791728"/>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0.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EG"/>
          </a:p>
        </p:txBody>
      </p:sp>
      <p:sp>
        <p:nvSpPr>
          <p:cNvPr id="3" name="عنصر نائب للتاريخ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C28A3ACF-D208-4A6E-A755-4B7B4C41D8F6}" type="datetimeFigureOut">
              <a:rPr lang="ar-EG" smtClean="0"/>
              <a:t>08/11/1447</a:t>
            </a:fld>
            <a:endParaRPr lang="ar-EG"/>
          </a:p>
        </p:txBody>
      </p:sp>
      <p:sp>
        <p:nvSpPr>
          <p:cNvPr id="4" name="عنصر نائب لصورة الشريحة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ar-EG"/>
          </a:p>
        </p:txBody>
      </p:sp>
      <p:sp>
        <p:nvSpPr>
          <p:cNvPr id="5" name="عنصر نائب للملاحظات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EG"/>
          </a:p>
        </p:txBody>
      </p:sp>
      <p:sp>
        <p:nvSpPr>
          <p:cNvPr id="6" name="عنصر نائب للتذييل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ar-EG"/>
          </a:p>
        </p:txBody>
      </p:sp>
      <p:sp>
        <p:nvSpPr>
          <p:cNvPr id="7" name="عنصر نائب لرقم الشريحة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D26B5B77-1AC2-4105-B95B-25D622BBF7F1}" type="slidenum">
              <a:rPr lang="ar-EG" smtClean="0"/>
              <a:t>‹#›</a:t>
            </a:fld>
            <a:endParaRPr lang="ar-EG"/>
          </a:p>
        </p:txBody>
      </p:sp>
    </p:spTree>
    <p:extLst>
      <p:ext uri="{BB962C8B-B14F-4D97-AF65-F5344CB8AC3E}">
        <p14:creationId xmlns:p14="http://schemas.microsoft.com/office/powerpoint/2010/main" val="20954280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16B8FDB7-739C-5336-CEC0-AEF2D7DA8C26}"/>
              </a:ext>
            </a:extLst>
          </p:cNvPr>
          <p:cNvSpPr>
            <a:spLocks noGrp="1"/>
          </p:cNvSpPr>
          <p:nvPr>
            <p:ph type="ctrTitle"/>
          </p:nvPr>
        </p:nvSpPr>
        <p:spPr>
          <a:xfrm>
            <a:off x="1524000" y="1122363"/>
            <a:ext cx="9144000" cy="2387600"/>
          </a:xfrm>
        </p:spPr>
        <p:txBody>
          <a:bodyPr anchor="b"/>
          <a:lstStyle>
            <a:lvl1pPr algn="ctr">
              <a:defRPr sz="6000"/>
            </a:lvl1pPr>
          </a:lstStyle>
          <a:p>
            <a:r>
              <a:rPr lang="ar-SA"/>
              <a:t>انقر لتحرير نمط عنوان الشكل الرئيسي</a:t>
            </a:r>
            <a:endParaRPr lang="ar-EG"/>
          </a:p>
        </p:txBody>
      </p:sp>
      <p:sp>
        <p:nvSpPr>
          <p:cNvPr id="3" name="عنوان فرعي 2">
            <a:extLst>
              <a:ext uri="{FF2B5EF4-FFF2-40B4-BE49-F238E27FC236}">
                <a16:creationId xmlns:a16="http://schemas.microsoft.com/office/drawing/2014/main" id="{33F486B4-91EB-5D1C-D867-8E6F9EDC3ED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ar-SA"/>
              <a:t>انقر لتحرير نمط العنوان الفرعي للشكل الرئيسي</a:t>
            </a:r>
            <a:endParaRPr lang="ar-EG"/>
          </a:p>
        </p:txBody>
      </p:sp>
      <p:sp>
        <p:nvSpPr>
          <p:cNvPr id="4" name="عنصر نائب للتاريخ 3">
            <a:extLst>
              <a:ext uri="{FF2B5EF4-FFF2-40B4-BE49-F238E27FC236}">
                <a16:creationId xmlns:a16="http://schemas.microsoft.com/office/drawing/2014/main" id="{AD9363F5-B489-053F-82AE-8FF6E5F190FC}"/>
              </a:ext>
            </a:extLst>
          </p:cNvPr>
          <p:cNvSpPr>
            <a:spLocks noGrp="1"/>
          </p:cNvSpPr>
          <p:nvPr>
            <p:ph type="dt" sz="half" idx="10"/>
          </p:nvPr>
        </p:nvSpPr>
        <p:spPr/>
        <p:txBody>
          <a:bodyPr/>
          <a:lstStyle/>
          <a:p>
            <a:fld id="{C8AE1373-E921-42D9-B9C6-DA9E44831A44}" type="datetimeFigureOut">
              <a:rPr lang="ar-EG" smtClean="0"/>
              <a:t>08/11/1447</a:t>
            </a:fld>
            <a:endParaRPr lang="ar-EG"/>
          </a:p>
        </p:txBody>
      </p:sp>
      <p:sp>
        <p:nvSpPr>
          <p:cNvPr id="5" name="عنصر نائب للتذييل 4">
            <a:extLst>
              <a:ext uri="{FF2B5EF4-FFF2-40B4-BE49-F238E27FC236}">
                <a16:creationId xmlns:a16="http://schemas.microsoft.com/office/drawing/2014/main" id="{358662AC-570F-4F17-5505-ABBB1D0822F6}"/>
              </a:ext>
            </a:extLst>
          </p:cNvPr>
          <p:cNvSpPr>
            <a:spLocks noGrp="1"/>
          </p:cNvSpPr>
          <p:nvPr>
            <p:ph type="ftr" sz="quarter" idx="11"/>
          </p:nvPr>
        </p:nvSpPr>
        <p:spPr/>
        <p:txBody>
          <a:bodyPr/>
          <a:lstStyle/>
          <a:p>
            <a:endParaRPr lang="ar-EG"/>
          </a:p>
        </p:txBody>
      </p:sp>
      <p:sp>
        <p:nvSpPr>
          <p:cNvPr id="6" name="عنصر نائب لرقم الشريحة 5">
            <a:extLst>
              <a:ext uri="{FF2B5EF4-FFF2-40B4-BE49-F238E27FC236}">
                <a16:creationId xmlns:a16="http://schemas.microsoft.com/office/drawing/2014/main" id="{5F9F63AD-9A2B-5DCB-E223-4863D9091F47}"/>
              </a:ext>
            </a:extLst>
          </p:cNvPr>
          <p:cNvSpPr>
            <a:spLocks noGrp="1"/>
          </p:cNvSpPr>
          <p:nvPr>
            <p:ph type="sldNum" sz="quarter" idx="12"/>
          </p:nvPr>
        </p:nvSpPr>
        <p:spPr/>
        <p:txBody>
          <a:bodyPr/>
          <a:lstStyle/>
          <a:p>
            <a:fld id="{9A4929B1-31E6-4292-9BEB-98C71DCE77A8}" type="slidenum">
              <a:rPr lang="ar-EG" smtClean="0"/>
              <a:t>‹#›</a:t>
            </a:fld>
            <a:endParaRPr lang="ar-EG"/>
          </a:p>
        </p:txBody>
      </p:sp>
    </p:spTree>
    <p:extLst>
      <p:ext uri="{BB962C8B-B14F-4D97-AF65-F5344CB8AC3E}">
        <p14:creationId xmlns:p14="http://schemas.microsoft.com/office/powerpoint/2010/main" val="297074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041D2C14-27EE-6E2E-466C-AEF20B1310A2}"/>
              </a:ext>
            </a:extLst>
          </p:cNvPr>
          <p:cNvSpPr>
            <a:spLocks noGrp="1"/>
          </p:cNvSpPr>
          <p:nvPr>
            <p:ph type="title"/>
          </p:nvPr>
        </p:nvSpPr>
        <p:spPr/>
        <p:txBody>
          <a:bodyPr/>
          <a:lstStyle/>
          <a:p>
            <a:r>
              <a:rPr lang="ar-SA"/>
              <a:t>انقر لتحرير نمط عنوان الشكل الرئيسي</a:t>
            </a:r>
            <a:endParaRPr lang="ar-EG"/>
          </a:p>
        </p:txBody>
      </p:sp>
      <p:sp>
        <p:nvSpPr>
          <p:cNvPr id="3" name="عنصر نائب للعنوان العمودي 2">
            <a:extLst>
              <a:ext uri="{FF2B5EF4-FFF2-40B4-BE49-F238E27FC236}">
                <a16:creationId xmlns:a16="http://schemas.microsoft.com/office/drawing/2014/main" id="{1E3824D9-BB17-4BFF-789C-FB586C6C0D18}"/>
              </a:ext>
            </a:extLst>
          </p:cNvPr>
          <p:cNvSpPr>
            <a:spLocks noGrp="1"/>
          </p:cNvSpPr>
          <p:nvPr>
            <p:ph type="body" orient="vert" idx="1"/>
          </p:nvPr>
        </p:nvSpPr>
        <p:spPr/>
        <p:txBody>
          <a:bodyPr vert="eaVert"/>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EG"/>
          </a:p>
        </p:txBody>
      </p:sp>
      <p:sp>
        <p:nvSpPr>
          <p:cNvPr id="4" name="عنصر نائب للتاريخ 3">
            <a:extLst>
              <a:ext uri="{FF2B5EF4-FFF2-40B4-BE49-F238E27FC236}">
                <a16:creationId xmlns:a16="http://schemas.microsoft.com/office/drawing/2014/main" id="{45E38A99-0C36-E15B-17BF-57D917E90628}"/>
              </a:ext>
            </a:extLst>
          </p:cNvPr>
          <p:cNvSpPr>
            <a:spLocks noGrp="1"/>
          </p:cNvSpPr>
          <p:nvPr>
            <p:ph type="dt" sz="half" idx="10"/>
          </p:nvPr>
        </p:nvSpPr>
        <p:spPr/>
        <p:txBody>
          <a:bodyPr/>
          <a:lstStyle/>
          <a:p>
            <a:fld id="{C8AE1373-E921-42D9-B9C6-DA9E44831A44}" type="datetimeFigureOut">
              <a:rPr lang="ar-EG" smtClean="0"/>
              <a:t>08/11/1447</a:t>
            </a:fld>
            <a:endParaRPr lang="ar-EG"/>
          </a:p>
        </p:txBody>
      </p:sp>
      <p:sp>
        <p:nvSpPr>
          <p:cNvPr id="5" name="عنصر نائب للتذييل 4">
            <a:extLst>
              <a:ext uri="{FF2B5EF4-FFF2-40B4-BE49-F238E27FC236}">
                <a16:creationId xmlns:a16="http://schemas.microsoft.com/office/drawing/2014/main" id="{0F60E00F-DF14-6E54-5F21-3C36C6F953E5}"/>
              </a:ext>
            </a:extLst>
          </p:cNvPr>
          <p:cNvSpPr>
            <a:spLocks noGrp="1"/>
          </p:cNvSpPr>
          <p:nvPr>
            <p:ph type="ftr" sz="quarter" idx="11"/>
          </p:nvPr>
        </p:nvSpPr>
        <p:spPr/>
        <p:txBody>
          <a:bodyPr/>
          <a:lstStyle/>
          <a:p>
            <a:endParaRPr lang="ar-EG"/>
          </a:p>
        </p:txBody>
      </p:sp>
      <p:sp>
        <p:nvSpPr>
          <p:cNvPr id="6" name="عنصر نائب لرقم الشريحة 5">
            <a:extLst>
              <a:ext uri="{FF2B5EF4-FFF2-40B4-BE49-F238E27FC236}">
                <a16:creationId xmlns:a16="http://schemas.microsoft.com/office/drawing/2014/main" id="{44350038-655B-5457-B13D-FA670031EED5}"/>
              </a:ext>
            </a:extLst>
          </p:cNvPr>
          <p:cNvSpPr>
            <a:spLocks noGrp="1"/>
          </p:cNvSpPr>
          <p:nvPr>
            <p:ph type="sldNum" sz="quarter" idx="12"/>
          </p:nvPr>
        </p:nvSpPr>
        <p:spPr/>
        <p:txBody>
          <a:bodyPr/>
          <a:lstStyle/>
          <a:p>
            <a:fld id="{9A4929B1-31E6-4292-9BEB-98C71DCE77A8}" type="slidenum">
              <a:rPr lang="ar-EG" smtClean="0"/>
              <a:t>‹#›</a:t>
            </a:fld>
            <a:endParaRPr lang="ar-EG"/>
          </a:p>
        </p:txBody>
      </p:sp>
    </p:spTree>
    <p:extLst>
      <p:ext uri="{BB962C8B-B14F-4D97-AF65-F5344CB8AC3E}">
        <p14:creationId xmlns:p14="http://schemas.microsoft.com/office/powerpoint/2010/main" val="36742554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a:extLst>
              <a:ext uri="{FF2B5EF4-FFF2-40B4-BE49-F238E27FC236}">
                <a16:creationId xmlns:a16="http://schemas.microsoft.com/office/drawing/2014/main" id="{605F913B-54B2-BAC5-B41C-75106621AFE9}"/>
              </a:ext>
            </a:extLst>
          </p:cNvPr>
          <p:cNvSpPr>
            <a:spLocks noGrp="1"/>
          </p:cNvSpPr>
          <p:nvPr>
            <p:ph type="title" orient="vert"/>
          </p:nvPr>
        </p:nvSpPr>
        <p:spPr>
          <a:xfrm>
            <a:off x="8724900" y="365125"/>
            <a:ext cx="2628900" cy="5811838"/>
          </a:xfrm>
        </p:spPr>
        <p:txBody>
          <a:bodyPr vert="eaVert"/>
          <a:lstStyle/>
          <a:p>
            <a:r>
              <a:rPr lang="ar-SA"/>
              <a:t>انقر لتحرير نمط عنوان الشكل الرئيسي</a:t>
            </a:r>
            <a:endParaRPr lang="ar-EG"/>
          </a:p>
        </p:txBody>
      </p:sp>
      <p:sp>
        <p:nvSpPr>
          <p:cNvPr id="3" name="عنصر نائب للعنوان العمودي 2">
            <a:extLst>
              <a:ext uri="{FF2B5EF4-FFF2-40B4-BE49-F238E27FC236}">
                <a16:creationId xmlns:a16="http://schemas.microsoft.com/office/drawing/2014/main" id="{14251331-788B-BCE7-BA36-DC61450AC3EC}"/>
              </a:ext>
            </a:extLst>
          </p:cNvPr>
          <p:cNvSpPr>
            <a:spLocks noGrp="1"/>
          </p:cNvSpPr>
          <p:nvPr>
            <p:ph type="body" orient="vert" idx="1"/>
          </p:nvPr>
        </p:nvSpPr>
        <p:spPr>
          <a:xfrm>
            <a:off x="838200" y="365125"/>
            <a:ext cx="7734300" cy="5811838"/>
          </a:xfrm>
        </p:spPr>
        <p:txBody>
          <a:bodyPr vert="eaVert"/>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EG"/>
          </a:p>
        </p:txBody>
      </p:sp>
      <p:sp>
        <p:nvSpPr>
          <p:cNvPr id="4" name="عنصر نائب للتاريخ 3">
            <a:extLst>
              <a:ext uri="{FF2B5EF4-FFF2-40B4-BE49-F238E27FC236}">
                <a16:creationId xmlns:a16="http://schemas.microsoft.com/office/drawing/2014/main" id="{DC240315-0B81-7740-9B7F-C3B6565F1949}"/>
              </a:ext>
            </a:extLst>
          </p:cNvPr>
          <p:cNvSpPr>
            <a:spLocks noGrp="1"/>
          </p:cNvSpPr>
          <p:nvPr>
            <p:ph type="dt" sz="half" idx="10"/>
          </p:nvPr>
        </p:nvSpPr>
        <p:spPr/>
        <p:txBody>
          <a:bodyPr/>
          <a:lstStyle/>
          <a:p>
            <a:fld id="{C8AE1373-E921-42D9-B9C6-DA9E44831A44}" type="datetimeFigureOut">
              <a:rPr lang="ar-EG" smtClean="0"/>
              <a:t>08/11/1447</a:t>
            </a:fld>
            <a:endParaRPr lang="ar-EG"/>
          </a:p>
        </p:txBody>
      </p:sp>
      <p:sp>
        <p:nvSpPr>
          <p:cNvPr id="5" name="عنصر نائب للتذييل 4">
            <a:extLst>
              <a:ext uri="{FF2B5EF4-FFF2-40B4-BE49-F238E27FC236}">
                <a16:creationId xmlns:a16="http://schemas.microsoft.com/office/drawing/2014/main" id="{2D4CDA22-EAEF-4169-1C8D-EA8F4FF4200C}"/>
              </a:ext>
            </a:extLst>
          </p:cNvPr>
          <p:cNvSpPr>
            <a:spLocks noGrp="1"/>
          </p:cNvSpPr>
          <p:nvPr>
            <p:ph type="ftr" sz="quarter" idx="11"/>
          </p:nvPr>
        </p:nvSpPr>
        <p:spPr/>
        <p:txBody>
          <a:bodyPr/>
          <a:lstStyle/>
          <a:p>
            <a:endParaRPr lang="ar-EG"/>
          </a:p>
        </p:txBody>
      </p:sp>
      <p:sp>
        <p:nvSpPr>
          <p:cNvPr id="6" name="عنصر نائب لرقم الشريحة 5">
            <a:extLst>
              <a:ext uri="{FF2B5EF4-FFF2-40B4-BE49-F238E27FC236}">
                <a16:creationId xmlns:a16="http://schemas.microsoft.com/office/drawing/2014/main" id="{90F2B7F8-F56A-B1DA-01DD-3652B35B67B0}"/>
              </a:ext>
            </a:extLst>
          </p:cNvPr>
          <p:cNvSpPr>
            <a:spLocks noGrp="1"/>
          </p:cNvSpPr>
          <p:nvPr>
            <p:ph type="sldNum" sz="quarter" idx="12"/>
          </p:nvPr>
        </p:nvSpPr>
        <p:spPr/>
        <p:txBody>
          <a:bodyPr/>
          <a:lstStyle/>
          <a:p>
            <a:fld id="{9A4929B1-31E6-4292-9BEB-98C71DCE77A8}" type="slidenum">
              <a:rPr lang="ar-EG" smtClean="0"/>
              <a:t>‹#›</a:t>
            </a:fld>
            <a:endParaRPr lang="ar-EG"/>
          </a:p>
        </p:txBody>
      </p:sp>
    </p:spTree>
    <p:extLst>
      <p:ext uri="{BB962C8B-B14F-4D97-AF65-F5344CB8AC3E}">
        <p14:creationId xmlns:p14="http://schemas.microsoft.com/office/powerpoint/2010/main" val="6456281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501622F1-F749-0DD4-D7A9-5E45CDE172CF}"/>
              </a:ext>
            </a:extLst>
          </p:cNvPr>
          <p:cNvSpPr>
            <a:spLocks noGrp="1"/>
          </p:cNvSpPr>
          <p:nvPr>
            <p:ph type="title"/>
          </p:nvPr>
        </p:nvSpPr>
        <p:spPr/>
        <p:txBody>
          <a:bodyPr/>
          <a:lstStyle/>
          <a:p>
            <a:r>
              <a:rPr lang="ar-SA"/>
              <a:t>انقر لتحرير نمط عنوان الشكل الرئيسي</a:t>
            </a:r>
            <a:endParaRPr lang="ar-EG"/>
          </a:p>
        </p:txBody>
      </p:sp>
      <p:sp>
        <p:nvSpPr>
          <p:cNvPr id="3" name="عنصر نائب للمحتوى 2">
            <a:extLst>
              <a:ext uri="{FF2B5EF4-FFF2-40B4-BE49-F238E27FC236}">
                <a16:creationId xmlns:a16="http://schemas.microsoft.com/office/drawing/2014/main" id="{28918F6B-7348-5B3A-BC5A-6BFD50C1A71A}"/>
              </a:ext>
            </a:extLst>
          </p:cNvPr>
          <p:cNvSpPr>
            <a:spLocks noGrp="1"/>
          </p:cNvSpPr>
          <p:nvPr>
            <p:ph idx="1"/>
          </p:nvPr>
        </p:nvSpPr>
        <p:spPr/>
        <p:txBody>
          <a:bodyPr/>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EG"/>
          </a:p>
        </p:txBody>
      </p:sp>
      <p:sp>
        <p:nvSpPr>
          <p:cNvPr id="4" name="عنصر نائب للتاريخ 3">
            <a:extLst>
              <a:ext uri="{FF2B5EF4-FFF2-40B4-BE49-F238E27FC236}">
                <a16:creationId xmlns:a16="http://schemas.microsoft.com/office/drawing/2014/main" id="{6B334EF0-98E4-7A58-38FA-86F070B5D283}"/>
              </a:ext>
            </a:extLst>
          </p:cNvPr>
          <p:cNvSpPr>
            <a:spLocks noGrp="1"/>
          </p:cNvSpPr>
          <p:nvPr>
            <p:ph type="dt" sz="half" idx="10"/>
          </p:nvPr>
        </p:nvSpPr>
        <p:spPr/>
        <p:txBody>
          <a:bodyPr/>
          <a:lstStyle/>
          <a:p>
            <a:fld id="{C8AE1373-E921-42D9-B9C6-DA9E44831A44}" type="datetimeFigureOut">
              <a:rPr lang="ar-EG" smtClean="0"/>
              <a:t>08/11/1447</a:t>
            </a:fld>
            <a:endParaRPr lang="ar-EG"/>
          </a:p>
        </p:txBody>
      </p:sp>
      <p:sp>
        <p:nvSpPr>
          <p:cNvPr id="5" name="عنصر نائب للتذييل 4">
            <a:extLst>
              <a:ext uri="{FF2B5EF4-FFF2-40B4-BE49-F238E27FC236}">
                <a16:creationId xmlns:a16="http://schemas.microsoft.com/office/drawing/2014/main" id="{5554FFD1-8555-5B53-E25B-937A3DD227AD}"/>
              </a:ext>
            </a:extLst>
          </p:cNvPr>
          <p:cNvSpPr>
            <a:spLocks noGrp="1"/>
          </p:cNvSpPr>
          <p:nvPr>
            <p:ph type="ftr" sz="quarter" idx="11"/>
          </p:nvPr>
        </p:nvSpPr>
        <p:spPr/>
        <p:txBody>
          <a:bodyPr/>
          <a:lstStyle/>
          <a:p>
            <a:endParaRPr lang="ar-EG"/>
          </a:p>
        </p:txBody>
      </p:sp>
      <p:sp>
        <p:nvSpPr>
          <p:cNvPr id="6" name="عنصر نائب لرقم الشريحة 5">
            <a:extLst>
              <a:ext uri="{FF2B5EF4-FFF2-40B4-BE49-F238E27FC236}">
                <a16:creationId xmlns:a16="http://schemas.microsoft.com/office/drawing/2014/main" id="{79EBE5B2-5FE5-0A66-8A81-07EE24BBF835}"/>
              </a:ext>
            </a:extLst>
          </p:cNvPr>
          <p:cNvSpPr>
            <a:spLocks noGrp="1"/>
          </p:cNvSpPr>
          <p:nvPr>
            <p:ph type="sldNum" sz="quarter" idx="12"/>
          </p:nvPr>
        </p:nvSpPr>
        <p:spPr/>
        <p:txBody>
          <a:bodyPr/>
          <a:lstStyle/>
          <a:p>
            <a:fld id="{9A4929B1-31E6-4292-9BEB-98C71DCE77A8}" type="slidenum">
              <a:rPr lang="ar-EG" smtClean="0"/>
              <a:t>‹#›</a:t>
            </a:fld>
            <a:endParaRPr lang="ar-EG"/>
          </a:p>
        </p:txBody>
      </p:sp>
    </p:spTree>
    <p:extLst>
      <p:ext uri="{BB962C8B-B14F-4D97-AF65-F5344CB8AC3E}">
        <p14:creationId xmlns:p14="http://schemas.microsoft.com/office/powerpoint/2010/main" val="107384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C7A45863-B236-743F-CAD1-063FEDD57B75}"/>
              </a:ext>
            </a:extLst>
          </p:cNvPr>
          <p:cNvSpPr>
            <a:spLocks noGrp="1"/>
          </p:cNvSpPr>
          <p:nvPr>
            <p:ph type="title"/>
          </p:nvPr>
        </p:nvSpPr>
        <p:spPr>
          <a:xfrm>
            <a:off x="831850" y="1709738"/>
            <a:ext cx="10515600" cy="2852737"/>
          </a:xfrm>
        </p:spPr>
        <p:txBody>
          <a:bodyPr anchor="b"/>
          <a:lstStyle>
            <a:lvl1pPr>
              <a:defRPr sz="6000"/>
            </a:lvl1pPr>
          </a:lstStyle>
          <a:p>
            <a:r>
              <a:rPr lang="ar-SA"/>
              <a:t>انقر لتحرير نمط عنوان الشكل الرئيسي</a:t>
            </a:r>
            <a:endParaRPr lang="ar-EG"/>
          </a:p>
        </p:txBody>
      </p:sp>
      <p:sp>
        <p:nvSpPr>
          <p:cNvPr id="3" name="عنصر نائب للنص 2">
            <a:extLst>
              <a:ext uri="{FF2B5EF4-FFF2-40B4-BE49-F238E27FC236}">
                <a16:creationId xmlns:a16="http://schemas.microsoft.com/office/drawing/2014/main" id="{D937B583-FF08-C02F-5B7F-7C52C005351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ar-SA"/>
              <a:t>انقر لتحرير أنماط نص الشكل الرئيسي</a:t>
            </a:r>
          </a:p>
        </p:txBody>
      </p:sp>
      <p:sp>
        <p:nvSpPr>
          <p:cNvPr id="4" name="عنصر نائب للتاريخ 3">
            <a:extLst>
              <a:ext uri="{FF2B5EF4-FFF2-40B4-BE49-F238E27FC236}">
                <a16:creationId xmlns:a16="http://schemas.microsoft.com/office/drawing/2014/main" id="{B78D98BC-27E2-870C-ADA6-67014721E258}"/>
              </a:ext>
            </a:extLst>
          </p:cNvPr>
          <p:cNvSpPr>
            <a:spLocks noGrp="1"/>
          </p:cNvSpPr>
          <p:nvPr>
            <p:ph type="dt" sz="half" idx="10"/>
          </p:nvPr>
        </p:nvSpPr>
        <p:spPr/>
        <p:txBody>
          <a:bodyPr/>
          <a:lstStyle/>
          <a:p>
            <a:fld id="{C8AE1373-E921-42D9-B9C6-DA9E44831A44}" type="datetimeFigureOut">
              <a:rPr lang="ar-EG" smtClean="0"/>
              <a:t>08/11/1447</a:t>
            </a:fld>
            <a:endParaRPr lang="ar-EG"/>
          </a:p>
        </p:txBody>
      </p:sp>
      <p:sp>
        <p:nvSpPr>
          <p:cNvPr id="5" name="عنصر نائب للتذييل 4">
            <a:extLst>
              <a:ext uri="{FF2B5EF4-FFF2-40B4-BE49-F238E27FC236}">
                <a16:creationId xmlns:a16="http://schemas.microsoft.com/office/drawing/2014/main" id="{63777911-2B11-F1F6-88DB-F54C9724008B}"/>
              </a:ext>
            </a:extLst>
          </p:cNvPr>
          <p:cNvSpPr>
            <a:spLocks noGrp="1"/>
          </p:cNvSpPr>
          <p:nvPr>
            <p:ph type="ftr" sz="quarter" idx="11"/>
          </p:nvPr>
        </p:nvSpPr>
        <p:spPr/>
        <p:txBody>
          <a:bodyPr/>
          <a:lstStyle/>
          <a:p>
            <a:endParaRPr lang="ar-EG"/>
          </a:p>
        </p:txBody>
      </p:sp>
      <p:sp>
        <p:nvSpPr>
          <p:cNvPr id="6" name="عنصر نائب لرقم الشريحة 5">
            <a:extLst>
              <a:ext uri="{FF2B5EF4-FFF2-40B4-BE49-F238E27FC236}">
                <a16:creationId xmlns:a16="http://schemas.microsoft.com/office/drawing/2014/main" id="{729299EF-8A16-8C21-4AC9-09FDD4F1CC19}"/>
              </a:ext>
            </a:extLst>
          </p:cNvPr>
          <p:cNvSpPr>
            <a:spLocks noGrp="1"/>
          </p:cNvSpPr>
          <p:nvPr>
            <p:ph type="sldNum" sz="quarter" idx="12"/>
          </p:nvPr>
        </p:nvSpPr>
        <p:spPr/>
        <p:txBody>
          <a:bodyPr/>
          <a:lstStyle/>
          <a:p>
            <a:fld id="{9A4929B1-31E6-4292-9BEB-98C71DCE77A8}" type="slidenum">
              <a:rPr lang="ar-EG" smtClean="0"/>
              <a:t>‹#›</a:t>
            </a:fld>
            <a:endParaRPr lang="ar-EG"/>
          </a:p>
        </p:txBody>
      </p:sp>
    </p:spTree>
    <p:extLst>
      <p:ext uri="{BB962C8B-B14F-4D97-AF65-F5344CB8AC3E}">
        <p14:creationId xmlns:p14="http://schemas.microsoft.com/office/powerpoint/2010/main" val="446151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ان">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6A1E390B-97FC-01EA-4EF6-38C9126D1578}"/>
              </a:ext>
            </a:extLst>
          </p:cNvPr>
          <p:cNvSpPr>
            <a:spLocks noGrp="1"/>
          </p:cNvSpPr>
          <p:nvPr>
            <p:ph type="title"/>
          </p:nvPr>
        </p:nvSpPr>
        <p:spPr/>
        <p:txBody>
          <a:bodyPr/>
          <a:lstStyle/>
          <a:p>
            <a:r>
              <a:rPr lang="ar-SA"/>
              <a:t>انقر لتحرير نمط عنوان الشكل الرئيسي</a:t>
            </a:r>
            <a:endParaRPr lang="ar-EG"/>
          </a:p>
        </p:txBody>
      </p:sp>
      <p:sp>
        <p:nvSpPr>
          <p:cNvPr id="3" name="عنصر نائب للمحتوى 2">
            <a:extLst>
              <a:ext uri="{FF2B5EF4-FFF2-40B4-BE49-F238E27FC236}">
                <a16:creationId xmlns:a16="http://schemas.microsoft.com/office/drawing/2014/main" id="{0947EB6B-145C-64B2-4830-918221B1C424}"/>
              </a:ext>
            </a:extLst>
          </p:cNvPr>
          <p:cNvSpPr>
            <a:spLocks noGrp="1"/>
          </p:cNvSpPr>
          <p:nvPr>
            <p:ph sz="half" idx="1"/>
          </p:nvPr>
        </p:nvSpPr>
        <p:spPr>
          <a:xfrm>
            <a:off x="838200" y="1825625"/>
            <a:ext cx="5181600" cy="4351338"/>
          </a:xfrm>
        </p:spPr>
        <p:txBody>
          <a:bodyPr/>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EG"/>
          </a:p>
        </p:txBody>
      </p:sp>
      <p:sp>
        <p:nvSpPr>
          <p:cNvPr id="4" name="عنصر نائب للمحتوى 3">
            <a:extLst>
              <a:ext uri="{FF2B5EF4-FFF2-40B4-BE49-F238E27FC236}">
                <a16:creationId xmlns:a16="http://schemas.microsoft.com/office/drawing/2014/main" id="{F4687853-9A05-5331-BB5C-1E14B1856FBB}"/>
              </a:ext>
            </a:extLst>
          </p:cNvPr>
          <p:cNvSpPr>
            <a:spLocks noGrp="1"/>
          </p:cNvSpPr>
          <p:nvPr>
            <p:ph sz="half" idx="2"/>
          </p:nvPr>
        </p:nvSpPr>
        <p:spPr>
          <a:xfrm>
            <a:off x="6172200" y="1825625"/>
            <a:ext cx="5181600" cy="4351338"/>
          </a:xfrm>
        </p:spPr>
        <p:txBody>
          <a:bodyPr/>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EG"/>
          </a:p>
        </p:txBody>
      </p:sp>
      <p:sp>
        <p:nvSpPr>
          <p:cNvPr id="5" name="عنصر نائب للتاريخ 4">
            <a:extLst>
              <a:ext uri="{FF2B5EF4-FFF2-40B4-BE49-F238E27FC236}">
                <a16:creationId xmlns:a16="http://schemas.microsoft.com/office/drawing/2014/main" id="{785FB39C-33C6-F893-12A1-7B54A9106B6D}"/>
              </a:ext>
            </a:extLst>
          </p:cNvPr>
          <p:cNvSpPr>
            <a:spLocks noGrp="1"/>
          </p:cNvSpPr>
          <p:nvPr>
            <p:ph type="dt" sz="half" idx="10"/>
          </p:nvPr>
        </p:nvSpPr>
        <p:spPr/>
        <p:txBody>
          <a:bodyPr/>
          <a:lstStyle/>
          <a:p>
            <a:fld id="{C8AE1373-E921-42D9-B9C6-DA9E44831A44}" type="datetimeFigureOut">
              <a:rPr lang="ar-EG" smtClean="0"/>
              <a:t>08/11/1447</a:t>
            </a:fld>
            <a:endParaRPr lang="ar-EG"/>
          </a:p>
        </p:txBody>
      </p:sp>
      <p:sp>
        <p:nvSpPr>
          <p:cNvPr id="6" name="عنصر نائب للتذييل 5">
            <a:extLst>
              <a:ext uri="{FF2B5EF4-FFF2-40B4-BE49-F238E27FC236}">
                <a16:creationId xmlns:a16="http://schemas.microsoft.com/office/drawing/2014/main" id="{81E3A4F7-8E63-FA75-8828-2C00B0EC40CC}"/>
              </a:ext>
            </a:extLst>
          </p:cNvPr>
          <p:cNvSpPr>
            <a:spLocks noGrp="1"/>
          </p:cNvSpPr>
          <p:nvPr>
            <p:ph type="ftr" sz="quarter" idx="11"/>
          </p:nvPr>
        </p:nvSpPr>
        <p:spPr/>
        <p:txBody>
          <a:bodyPr/>
          <a:lstStyle/>
          <a:p>
            <a:endParaRPr lang="ar-EG"/>
          </a:p>
        </p:txBody>
      </p:sp>
      <p:sp>
        <p:nvSpPr>
          <p:cNvPr id="7" name="عنصر نائب لرقم الشريحة 6">
            <a:extLst>
              <a:ext uri="{FF2B5EF4-FFF2-40B4-BE49-F238E27FC236}">
                <a16:creationId xmlns:a16="http://schemas.microsoft.com/office/drawing/2014/main" id="{EE8603C3-1637-C125-EBB3-BF5B56133C2A}"/>
              </a:ext>
            </a:extLst>
          </p:cNvPr>
          <p:cNvSpPr>
            <a:spLocks noGrp="1"/>
          </p:cNvSpPr>
          <p:nvPr>
            <p:ph type="sldNum" sz="quarter" idx="12"/>
          </p:nvPr>
        </p:nvSpPr>
        <p:spPr/>
        <p:txBody>
          <a:bodyPr/>
          <a:lstStyle/>
          <a:p>
            <a:fld id="{9A4929B1-31E6-4292-9BEB-98C71DCE77A8}" type="slidenum">
              <a:rPr lang="ar-EG" smtClean="0"/>
              <a:t>‹#›</a:t>
            </a:fld>
            <a:endParaRPr lang="ar-EG"/>
          </a:p>
        </p:txBody>
      </p:sp>
    </p:spTree>
    <p:extLst>
      <p:ext uri="{BB962C8B-B14F-4D97-AF65-F5344CB8AC3E}">
        <p14:creationId xmlns:p14="http://schemas.microsoft.com/office/powerpoint/2010/main" val="622786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06B7B302-E9CF-72E3-AAC2-5D247904B88B}"/>
              </a:ext>
            </a:extLst>
          </p:cNvPr>
          <p:cNvSpPr>
            <a:spLocks noGrp="1"/>
          </p:cNvSpPr>
          <p:nvPr>
            <p:ph type="title"/>
          </p:nvPr>
        </p:nvSpPr>
        <p:spPr>
          <a:xfrm>
            <a:off x="839788" y="365125"/>
            <a:ext cx="10515600" cy="1325563"/>
          </a:xfrm>
        </p:spPr>
        <p:txBody>
          <a:bodyPr/>
          <a:lstStyle/>
          <a:p>
            <a:r>
              <a:rPr lang="ar-SA"/>
              <a:t>انقر لتحرير نمط عنوان الشكل الرئيسي</a:t>
            </a:r>
            <a:endParaRPr lang="ar-EG"/>
          </a:p>
        </p:txBody>
      </p:sp>
      <p:sp>
        <p:nvSpPr>
          <p:cNvPr id="3" name="عنصر نائب للنص 2">
            <a:extLst>
              <a:ext uri="{FF2B5EF4-FFF2-40B4-BE49-F238E27FC236}">
                <a16:creationId xmlns:a16="http://schemas.microsoft.com/office/drawing/2014/main" id="{C90E65EF-776F-A569-852A-EE0DFBB932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نص الشكل الرئيسي</a:t>
            </a:r>
          </a:p>
        </p:txBody>
      </p:sp>
      <p:sp>
        <p:nvSpPr>
          <p:cNvPr id="4" name="عنصر نائب للمحتوى 3">
            <a:extLst>
              <a:ext uri="{FF2B5EF4-FFF2-40B4-BE49-F238E27FC236}">
                <a16:creationId xmlns:a16="http://schemas.microsoft.com/office/drawing/2014/main" id="{554863EB-25B7-BF9C-87CA-CDBFE8A3FA1A}"/>
              </a:ext>
            </a:extLst>
          </p:cNvPr>
          <p:cNvSpPr>
            <a:spLocks noGrp="1"/>
          </p:cNvSpPr>
          <p:nvPr>
            <p:ph sz="half" idx="2"/>
          </p:nvPr>
        </p:nvSpPr>
        <p:spPr>
          <a:xfrm>
            <a:off x="839788" y="2505075"/>
            <a:ext cx="5157787" cy="3684588"/>
          </a:xfrm>
        </p:spPr>
        <p:txBody>
          <a:bodyPr/>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EG"/>
          </a:p>
        </p:txBody>
      </p:sp>
      <p:sp>
        <p:nvSpPr>
          <p:cNvPr id="5" name="عنصر نائب للنص 4">
            <a:extLst>
              <a:ext uri="{FF2B5EF4-FFF2-40B4-BE49-F238E27FC236}">
                <a16:creationId xmlns:a16="http://schemas.microsoft.com/office/drawing/2014/main" id="{99E9262A-B3AC-F9F2-8E66-72DDB1E7FE8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نص الشكل الرئيسي</a:t>
            </a:r>
          </a:p>
        </p:txBody>
      </p:sp>
      <p:sp>
        <p:nvSpPr>
          <p:cNvPr id="6" name="عنصر نائب للمحتوى 5">
            <a:extLst>
              <a:ext uri="{FF2B5EF4-FFF2-40B4-BE49-F238E27FC236}">
                <a16:creationId xmlns:a16="http://schemas.microsoft.com/office/drawing/2014/main" id="{E3ABC026-4FE6-E38D-18CC-2BD210A0D187}"/>
              </a:ext>
            </a:extLst>
          </p:cNvPr>
          <p:cNvSpPr>
            <a:spLocks noGrp="1"/>
          </p:cNvSpPr>
          <p:nvPr>
            <p:ph sz="quarter" idx="4"/>
          </p:nvPr>
        </p:nvSpPr>
        <p:spPr>
          <a:xfrm>
            <a:off x="6172200" y="2505075"/>
            <a:ext cx="5183188" cy="3684588"/>
          </a:xfrm>
        </p:spPr>
        <p:txBody>
          <a:bodyPr/>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EG"/>
          </a:p>
        </p:txBody>
      </p:sp>
      <p:sp>
        <p:nvSpPr>
          <p:cNvPr id="7" name="عنصر نائب للتاريخ 6">
            <a:extLst>
              <a:ext uri="{FF2B5EF4-FFF2-40B4-BE49-F238E27FC236}">
                <a16:creationId xmlns:a16="http://schemas.microsoft.com/office/drawing/2014/main" id="{26BE6C35-3575-AA78-11FC-F4E047CFD948}"/>
              </a:ext>
            </a:extLst>
          </p:cNvPr>
          <p:cNvSpPr>
            <a:spLocks noGrp="1"/>
          </p:cNvSpPr>
          <p:nvPr>
            <p:ph type="dt" sz="half" idx="10"/>
          </p:nvPr>
        </p:nvSpPr>
        <p:spPr/>
        <p:txBody>
          <a:bodyPr/>
          <a:lstStyle/>
          <a:p>
            <a:fld id="{C8AE1373-E921-42D9-B9C6-DA9E44831A44}" type="datetimeFigureOut">
              <a:rPr lang="ar-EG" smtClean="0"/>
              <a:t>08/11/1447</a:t>
            </a:fld>
            <a:endParaRPr lang="ar-EG"/>
          </a:p>
        </p:txBody>
      </p:sp>
      <p:sp>
        <p:nvSpPr>
          <p:cNvPr id="8" name="عنصر نائب للتذييل 7">
            <a:extLst>
              <a:ext uri="{FF2B5EF4-FFF2-40B4-BE49-F238E27FC236}">
                <a16:creationId xmlns:a16="http://schemas.microsoft.com/office/drawing/2014/main" id="{4FCE0447-813B-10D0-6CFD-B579F9204B80}"/>
              </a:ext>
            </a:extLst>
          </p:cNvPr>
          <p:cNvSpPr>
            <a:spLocks noGrp="1"/>
          </p:cNvSpPr>
          <p:nvPr>
            <p:ph type="ftr" sz="quarter" idx="11"/>
          </p:nvPr>
        </p:nvSpPr>
        <p:spPr/>
        <p:txBody>
          <a:bodyPr/>
          <a:lstStyle/>
          <a:p>
            <a:endParaRPr lang="ar-EG"/>
          </a:p>
        </p:txBody>
      </p:sp>
      <p:sp>
        <p:nvSpPr>
          <p:cNvPr id="9" name="عنصر نائب لرقم الشريحة 8">
            <a:extLst>
              <a:ext uri="{FF2B5EF4-FFF2-40B4-BE49-F238E27FC236}">
                <a16:creationId xmlns:a16="http://schemas.microsoft.com/office/drawing/2014/main" id="{56C0EB5E-87C4-D906-7B92-F2AE5243D100}"/>
              </a:ext>
            </a:extLst>
          </p:cNvPr>
          <p:cNvSpPr>
            <a:spLocks noGrp="1"/>
          </p:cNvSpPr>
          <p:nvPr>
            <p:ph type="sldNum" sz="quarter" idx="12"/>
          </p:nvPr>
        </p:nvSpPr>
        <p:spPr/>
        <p:txBody>
          <a:bodyPr/>
          <a:lstStyle/>
          <a:p>
            <a:fld id="{9A4929B1-31E6-4292-9BEB-98C71DCE77A8}" type="slidenum">
              <a:rPr lang="ar-EG" smtClean="0"/>
              <a:t>‹#›</a:t>
            </a:fld>
            <a:endParaRPr lang="ar-EG"/>
          </a:p>
        </p:txBody>
      </p:sp>
    </p:spTree>
    <p:extLst>
      <p:ext uri="{BB962C8B-B14F-4D97-AF65-F5344CB8AC3E}">
        <p14:creationId xmlns:p14="http://schemas.microsoft.com/office/powerpoint/2010/main" val="11245543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F8072AA8-909E-7F54-9CE1-BF5CF7DED81A}"/>
              </a:ext>
            </a:extLst>
          </p:cNvPr>
          <p:cNvSpPr>
            <a:spLocks noGrp="1"/>
          </p:cNvSpPr>
          <p:nvPr>
            <p:ph type="title"/>
          </p:nvPr>
        </p:nvSpPr>
        <p:spPr/>
        <p:txBody>
          <a:bodyPr/>
          <a:lstStyle/>
          <a:p>
            <a:r>
              <a:rPr lang="ar-SA"/>
              <a:t>انقر لتحرير نمط عنوان الشكل الرئيسي</a:t>
            </a:r>
            <a:endParaRPr lang="ar-EG"/>
          </a:p>
        </p:txBody>
      </p:sp>
      <p:sp>
        <p:nvSpPr>
          <p:cNvPr id="3" name="عنصر نائب للتاريخ 2">
            <a:extLst>
              <a:ext uri="{FF2B5EF4-FFF2-40B4-BE49-F238E27FC236}">
                <a16:creationId xmlns:a16="http://schemas.microsoft.com/office/drawing/2014/main" id="{BE944678-936F-391E-0399-CF2DEEB36EEE}"/>
              </a:ext>
            </a:extLst>
          </p:cNvPr>
          <p:cNvSpPr>
            <a:spLocks noGrp="1"/>
          </p:cNvSpPr>
          <p:nvPr>
            <p:ph type="dt" sz="half" idx="10"/>
          </p:nvPr>
        </p:nvSpPr>
        <p:spPr/>
        <p:txBody>
          <a:bodyPr/>
          <a:lstStyle/>
          <a:p>
            <a:fld id="{C8AE1373-E921-42D9-B9C6-DA9E44831A44}" type="datetimeFigureOut">
              <a:rPr lang="ar-EG" smtClean="0"/>
              <a:t>08/11/1447</a:t>
            </a:fld>
            <a:endParaRPr lang="ar-EG"/>
          </a:p>
        </p:txBody>
      </p:sp>
      <p:sp>
        <p:nvSpPr>
          <p:cNvPr id="4" name="عنصر نائب للتذييل 3">
            <a:extLst>
              <a:ext uri="{FF2B5EF4-FFF2-40B4-BE49-F238E27FC236}">
                <a16:creationId xmlns:a16="http://schemas.microsoft.com/office/drawing/2014/main" id="{283280C5-110D-0358-23DC-DD9E8469CDDA}"/>
              </a:ext>
            </a:extLst>
          </p:cNvPr>
          <p:cNvSpPr>
            <a:spLocks noGrp="1"/>
          </p:cNvSpPr>
          <p:nvPr>
            <p:ph type="ftr" sz="quarter" idx="11"/>
          </p:nvPr>
        </p:nvSpPr>
        <p:spPr/>
        <p:txBody>
          <a:bodyPr/>
          <a:lstStyle/>
          <a:p>
            <a:endParaRPr lang="ar-EG"/>
          </a:p>
        </p:txBody>
      </p:sp>
      <p:sp>
        <p:nvSpPr>
          <p:cNvPr id="5" name="عنصر نائب لرقم الشريحة 4">
            <a:extLst>
              <a:ext uri="{FF2B5EF4-FFF2-40B4-BE49-F238E27FC236}">
                <a16:creationId xmlns:a16="http://schemas.microsoft.com/office/drawing/2014/main" id="{9BC75BFC-A27C-2FEB-9862-4EBB00E72AA4}"/>
              </a:ext>
            </a:extLst>
          </p:cNvPr>
          <p:cNvSpPr>
            <a:spLocks noGrp="1"/>
          </p:cNvSpPr>
          <p:nvPr>
            <p:ph type="sldNum" sz="quarter" idx="12"/>
          </p:nvPr>
        </p:nvSpPr>
        <p:spPr/>
        <p:txBody>
          <a:bodyPr/>
          <a:lstStyle/>
          <a:p>
            <a:fld id="{9A4929B1-31E6-4292-9BEB-98C71DCE77A8}" type="slidenum">
              <a:rPr lang="ar-EG" smtClean="0"/>
              <a:t>‹#›</a:t>
            </a:fld>
            <a:endParaRPr lang="ar-EG"/>
          </a:p>
        </p:txBody>
      </p:sp>
    </p:spTree>
    <p:extLst>
      <p:ext uri="{BB962C8B-B14F-4D97-AF65-F5344CB8AC3E}">
        <p14:creationId xmlns:p14="http://schemas.microsoft.com/office/powerpoint/2010/main" val="41991566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a:extLst>
              <a:ext uri="{FF2B5EF4-FFF2-40B4-BE49-F238E27FC236}">
                <a16:creationId xmlns:a16="http://schemas.microsoft.com/office/drawing/2014/main" id="{84ED1E2C-FD36-0806-F5D8-67216457A520}"/>
              </a:ext>
            </a:extLst>
          </p:cNvPr>
          <p:cNvSpPr>
            <a:spLocks noGrp="1"/>
          </p:cNvSpPr>
          <p:nvPr>
            <p:ph type="dt" sz="half" idx="10"/>
          </p:nvPr>
        </p:nvSpPr>
        <p:spPr/>
        <p:txBody>
          <a:bodyPr/>
          <a:lstStyle/>
          <a:p>
            <a:fld id="{C8AE1373-E921-42D9-B9C6-DA9E44831A44}" type="datetimeFigureOut">
              <a:rPr lang="ar-EG" smtClean="0"/>
              <a:t>08/11/1447</a:t>
            </a:fld>
            <a:endParaRPr lang="ar-EG"/>
          </a:p>
        </p:txBody>
      </p:sp>
      <p:sp>
        <p:nvSpPr>
          <p:cNvPr id="3" name="عنصر نائب للتذييل 2">
            <a:extLst>
              <a:ext uri="{FF2B5EF4-FFF2-40B4-BE49-F238E27FC236}">
                <a16:creationId xmlns:a16="http://schemas.microsoft.com/office/drawing/2014/main" id="{EACD59A3-F80A-24FA-5A6C-6E28CC72F7D4}"/>
              </a:ext>
            </a:extLst>
          </p:cNvPr>
          <p:cNvSpPr>
            <a:spLocks noGrp="1"/>
          </p:cNvSpPr>
          <p:nvPr>
            <p:ph type="ftr" sz="quarter" idx="11"/>
          </p:nvPr>
        </p:nvSpPr>
        <p:spPr/>
        <p:txBody>
          <a:bodyPr/>
          <a:lstStyle/>
          <a:p>
            <a:endParaRPr lang="ar-EG"/>
          </a:p>
        </p:txBody>
      </p:sp>
      <p:sp>
        <p:nvSpPr>
          <p:cNvPr id="4" name="عنصر نائب لرقم الشريحة 3">
            <a:extLst>
              <a:ext uri="{FF2B5EF4-FFF2-40B4-BE49-F238E27FC236}">
                <a16:creationId xmlns:a16="http://schemas.microsoft.com/office/drawing/2014/main" id="{B3753016-76DA-1618-37D9-033B6F349230}"/>
              </a:ext>
            </a:extLst>
          </p:cNvPr>
          <p:cNvSpPr>
            <a:spLocks noGrp="1"/>
          </p:cNvSpPr>
          <p:nvPr>
            <p:ph type="sldNum" sz="quarter" idx="12"/>
          </p:nvPr>
        </p:nvSpPr>
        <p:spPr/>
        <p:txBody>
          <a:bodyPr/>
          <a:lstStyle/>
          <a:p>
            <a:fld id="{9A4929B1-31E6-4292-9BEB-98C71DCE77A8}" type="slidenum">
              <a:rPr lang="ar-EG" smtClean="0"/>
              <a:t>‹#›</a:t>
            </a:fld>
            <a:endParaRPr lang="ar-EG"/>
          </a:p>
        </p:txBody>
      </p:sp>
    </p:spTree>
    <p:extLst>
      <p:ext uri="{BB962C8B-B14F-4D97-AF65-F5344CB8AC3E}">
        <p14:creationId xmlns:p14="http://schemas.microsoft.com/office/powerpoint/2010/main" val="8898261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مع تسمية توضيحية">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C30EDACD-06BF-AF99-A40B-FFB27E211219}"/>
              </a:ext>
            </a:extLst>
          </p:cNvPr>
          <p:cNvSpPr>
            <a:spLocks noGrp="1"/>
          </p:cNvSpPr>
          <p:nvPr>
            <p:ph type="title"/>
          </p:nvPr>
        </p:nvSpPr>
        <p:spPr>
          <a:xfrm>
            <a:off x="839788" y="457200"/>
            <a:ext cx="3932237" cy="1600200"/>
          </a:xfrm>
        </p:spPr>
        <p:txBody>
          <a:bodyPr anchor="b"/>
          <a:lstStyle>
            <a:lvl1pPr>
              <a:defRPr sz="3200"/>
            </a:lvl1pPr>
          </a:lstStyle>
          <a:p>
            <a:r>
              <a:rPr lang="ar-SA"/>
              <a:t>انقر لتحرير نمط عنوان الشكل الرئيسي</a:t>
            </a:r>
            <a:endParaRPr lang="ar-EG"/>
          </a:p>
        </p:txBody>
      </p:sp>
      <p:sp>
        <p:nvSpPr>
          <p:cNvPr id="3" name="عنصر نائب للمحتوى 2">
            <a:extLst>
              <a:ext uri="{FF2B5EF4-FFF2-40B4-BE49-F238E27FC236}">
                <a16:creationId xmlns:a16="http://schemas.microsoft.com/office/drawing/2014/main" id="{0A05030D-A50C-AF6E-D71F-C1C98C934E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EG"/>
          </a:p>
        </p:txBody>
      </p:sp>
      <p:sp>
        <p:nvSpPr>
          <p:cNvPr id="4" name="عنصر نائب للنص 3">
            <a:extLst>
              <a:ext uri="{FF2B5EF4-FFF2-40B4-BE49-F238E27FC236}">
                <a16:creationId xmlns:a16="http://schemas.microsoft.com/office/drawing/2014/main" id="{EA956283-A09A-3766-33D7-576D9E404A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a:t>انقر لتحرير أنماط نص الشكل الرئيسي</a:t>
            </a:r>
          </a:p>
        </p:txBody>
      </p:sp>
      <p:sp>
        <p:nvSpPr>
          <p:cNvPr id="5" name="عنصر نائب للتاريخ 4">
            <a:extLst>
              <a:ext uri="{FF2B5EF4-FFF2-40B4-BE49-F238E27FC236}">
                <a16:creationId xmlns:a16="http://schemas.microsoft.com/office/drawing/2014/main" id="{C11A482B-2632-9C2B-BD56-6419929BDE61}"/>
              </a:ext>
            </a:extLst>
          </p:cNvPr>
          <p:cNvSpPr>
            <a:spLocks noGrp="1"/>
          </p:cNvSpPr>
          <p:nvPr>
            <p:ph type="dt" sz="half" idx="10"/>
          </p:nvPr>
        </p:nvSpPr>
        <p:spPr/>
        <p:txBody>
          <a:bodyPr/>
          <a:lstStyle/>
          <a:p>
            <a:fld id="{C8AE1373-E921-42D9-B9C6-DA9E44831A44}" type="datetimeFigureOut">
              <a:rPr lang="ar-EG" smtClean="0"/>
              <a:t>08/11/1447</a:t>
            </a:fld>
            <a:endParaRPr lang="ar-EG"/>
          </a:p>
        </p:txBody>
      </p:sp>
      <p:sp>
        <p:nvSpPr>
          <p:cNvPr id="6" name="عنصر نائب للتذييل 5">
            <a:extLst>
              <a:ext uri="{FF2B5EF4-FFF2-40B4-BE49-F238E27FC236}">
                <a16:creationId xmlns:a16="http://schemas.microsoft.com/office/drawing/2014/main" id="{F05E0114-6CEF-D938-5686-09E37CF1B1AD}"/>
              </a:ext>
            </a:extLst>
          </p:cNvPr>
          <p:cNvSpPr>
            <a:spLocks noGrp="1"/>
          </p:cNvSpPr>
          <p:nvPr>
            <p:ph type="ftr" sz="quarter" idx="11"/>
          </p:nvPr>
        </p:nvSpPr>
        <p:spPr/>
        <p:txBody>
          <a:bodyPr/>
          <a:lstStyle/>
          <a:p>
            <a:endParaRPr lang="ar-EG"/>
          </a:p>
        </p:txBody>
      </p:sp>
      <p:sp>
        <p:nvSpPr>
          <p:cNvPr id="7" name="عنصر نائب لرقم الشريحة 6">
            <a:extLst>
              <a:ext uri="{FF2B5EF4-FFF2-40B4-BE49-F238E27FC236}">
                <a16:creationId xmlns:a16="http://schemas.microsoft.com/office/drawing/2014/main" id="{19EBD3F1-D5DA-FC69-84C4-95770BA08759}"/>
              </a:ext>
            </a:extLst>
          </p:cNvPr>
          <p:cNvSpPr>
            <a:spLocks noGrp="1"/>
          </p:cNvSpPr>
          <p:nvPr>
            <p:ph type="sldNum" sz="quarter" idx="12"/>
          </p:nvPr>
        </p:nvSpPr>
        <p:spPr/>
        <p:txBody>
          <a:bodyPr/>
          <a:lstStyle/>
          <a:p>
            <a:fld id="{9A4929B1-31E6-4292-9BEB-98C71DCE77A8}" type="slidenum">
              <a:rPr lang="ar-EG" smtClean="0"/>
              <a:t>‹#›</a:t>
            </a:fld>
            <a:endParaRPr lang="ar-EG"/>
          </a:p>
        </p:txBody>
      </p:sp>
    </p:spTree>
    <p:extLst>
      <p:ext uri="{BB962C8B-B14F-4D97-AF65-F5344CB8AC3E}">
        <p14:creationId xmlns:p14="http://schemas.microsoft.com/office/powerpoint/2010/main" val="3256287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مع تسمية توضيحية">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55F05928-3164-E4E1-12B8-B5334E0D431A}"/>
              </a:ext>
            </a:extLst>
          </p:cNvPr>
          <p:cNvSpPr>
            <a:spLocks noGrp="1"/>
          </p:cNvSpPr>
          <p:nvPr>
            <p:ph type="title"/>
          </p:nvPr>
        </p:nvSpPr>
        <p:spPr>
          <a:xfrm>
            <a:off x="839788" y="457200"/>
            <a:ext cx="3932237" cy="1600200"/>
          </a:xfrm>
        </p:spPr>
        <p:txBody>
          <a:bodyPr anchor="b"/>
          <a:lstStyle>
            <a:lvl1pPr>
              <a:defRPr sz="3200"/>
            </a:lvl1pPr>
          </a:lstStyle>
          <a:p>
            <a:r>
              <a:rPr lang="ar-SA"/>
              <a:t>انقر لتحرير نمط عنوان الشكل الرئيسي</a:t>
            </a:r>
            <a:endParaRPr lang="ar-EG"/>
          </a:p>
        </p:txBody>
      </p:sp>
      <p:sp>
        <p:nvSpPr>
          <p:cNvPr id="3" name="عنصر نائب للصورة 2">
            <a:extLst>
              <a:ext uri="{FF2B5EF4-FFF2-40B4-BE49-F238E27FC236}">
                <a16:creationId xmlns:a16="http://schemas.microsoft.com/office/drawing/2014/main" id="{422E01F0-5AE7-5314-CA60-5E9E1685648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عنصر نائب للنص 3">
            <a:extLst>
              <a:ext uri="{FF2B5EF4-FFF2-40B4-BE49-F238E27FC236}">
                <a16:creationId xmlns:a16="http://schemas.microsoft.com/office/drawing/2014/main" id="{D0E8C15C-9207-F276-C332-DAD092B7D3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a:t>انقر لتحرير أنماط نص الشكل الرئيسي</a:t>
            </a:r>
          </a:p>
        </p:txBody>
      </p:sp>
      <p:sp>
        <p:nvSpPr>
          <p:cNvPr id="5" name="عنصر نائب للتاريخ 4">
            <a:extLst>
              <a:ext uri="{FF2B5EF4-FFF2-40B4-BE49-F238E27FC236}">
                <a16:creationId xmlns:a16="http://schemas.microsoft.com/office/drawing/2014/main" id="{A4F5E8A4-9CE5-B63B-EEF1-AAB2E48F1827}"/>
              </a:ext>
            </a:extLst>
          </p:cNvPr>
          <p:cNvSpPr>
            <a:spLocks noGrp="1"/>
          </p:cNvSpPr>
          <p:nvPr>
            <p:ph type="dt" sz="half" idx="10"/>
          </p:nvPr>
        </p:nvSpPr>
        <p:spPr/>
        <p:txBody>
          <a:bodyPr/>
          <a:lstStyle/>
          <a:p>
            <a:fld id="{C8AE1373-E921-42D9-B9C6-DA9E44831A44}" type="datetimeFigureOut">
              <a:rPr lang="ar-EG" smtClean="0"/>
              <a:t>08/11/1447</a:t>
            </a:fld>
            <a:endParaRPr lang="ar-EG"/>
          </a:p>
        </p:txBody>
      </p:sp>
      <p:sp>
        <p:nvSpPr>
          <p:cNvPr id="6" name="عنصر نائب للتذييل 5">
            <a:extLst>
              <a:ext uri="{FF2B5EF4-FFF2-40B4-BE49-F238E27FC236}">
                <a16:creationId xmlns:a16="http://schemas.microsoft.com/office/drawing/2014/main" id="{94A6BC5C-D499-EC6C-06DF-70D3C9D2B303}"/>
              </a:ext>
            </a:extLst>
          </p:cNvPr>
          <p:cNvSpPr>
            <a:spLocks noGrp="1"/>
          </p:cNvSpPr>
          <p:nvPr>
            <p:ph type="ftr" sz="quarter" idx="11"/>
          </p:nvPr>
        </p:nvSpPr>
        <p:spPr/>
        <p:txBody>
          <a:bodyPr/>
          <a:lstStyle/>
          <a:p>
            <a:endParaRPr lang="ar-EG"/>
          </a:p>
        </p:txBody>
      </p:sp>
      <p:sp>
        <p:nvSpPr>
          <p:cNvPr id="7" name="عنصر نائب لرقم الشريحة 6">
            <a:extLst>
              <a:ext uri="{FF2B5EF4-FFF2-40B4-BE49-F238E27FC236}">
                <a16:creationId xmlns:a16="http://schemas.microsoft.com/office/drawing/2014/main" id="{07B96374-5979-DDFC-B761-C33F5E9132E1}"/>
              </a:ext>
            </a:extLst>
          </p:cNvPr>
          <p:cNvSpPr>
            <a:spLocks noGrp="1"/>
          </p:cNvSpPr>
          <p:nvPr>
            <p:ph type="sldNum" sz="quarter" idx="12"/>
          </p:nvPr>
        </p:nvSpPr>
        <p:spPr/>
        <p:txBody>
          <a:bodyPr/>
          <a:lstStyle/>
          <a:p>
            <a:fld id="{9A4929B1-31E6-4292-9BEB-98C71DCE77A8}" type="slidenum">
              <a:rPr lang="ar-EG" smtClean="0"/>
              <a:t>‹#›</a:t>
            </a:fld>
            <a:endParaRPr lang="ar-EG"/>
          </a:p>
        </p:txBody>
      </p:sp>
    </p:spTree>
    <p:extLst>
      <p:ext uri="{BB962C8B-B14F-4D97-AF65-F5344CB8AC3E}">
        <p14:creationId xmlns:p14="http://schemas.microsoft.com/office/powerpoint/2010/main" val="243784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a:extLst>
              <a:ext uri="{FF2B5EF4-FFF2-40B4-BE49-F238E27FC236}">
                <a16:creationId xmlns:a16="http://schemas.microsoft.com/office/drawing/2014/main" id="{56E7B019-48A1-8440-A586-160FF2215A53}"/>
              </a:ext>
            </a:extLst>
          </p:cNvPr>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ar-SA"/>
              <a:t>انقر لتحرير نمط عنوان الشكل الرئيسي</a:t>
            </a:r>
            <a:endParaRPr lang="ar-EG"/>
          </a:p>
        </p:txBody>
      </p:sp>
      <p:sp>
        <p:nvSpPr>
          <p:cNvPr id="3" name="عنصر نائب للنص 2">
            <a:extLst>
              <a:ext uri="{FF2B5EF4-FFF2-40B4-BE49-F238E27FC236}">
                <a16:creationId xmlns:a16="http://schemas.microsoft.com/office/drawing/2014/main" id="{C0606C99-3DC2-E571-76B6-29D84822911E}"/>
              </a:ext>
            </a:extLst>
          </p:cNvPr>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EG"/>
          </a:p>
        </p:txBody>
      </p:sp>
      <p:sp>
        <p:nvSpPr>
          <p:cNvPr id="4" name="عنصر نائب للتاريخ 3">
            <a:extLst>
              <a:ext uri="{FF2B5EF4-FFF2-40B4-BE49-F238E27FC236}">
                <a16:creationId xmlns:a16="http://schemas.microsoft.com/office/drawing/2014/main" id="{870551BC-FF40-0E32-4F0B-34E4210A6AD5}"/>
              </a:ext>
            </a:extLst>
          </p:cNvPr>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82000"/>
                  </a:schemeClr>
                </a:solidFill>
              </a:defRPr>
            </a:lvl1pPr>
          </a:lstStyle>
          <a:p>
            <a:fld id="{C8AE1373-E921-42D9-B9C6-DA9E44831A44}" type="datetimeFigureOut">
              <a:rPr lang="ar-EG" smtClean="0"/>
              <a:t>08/11/1447</a:t>
            </a:fld>
            <a:endParaRPr lang="ar-EG"/>
          </a:p>
        </p:txBody>
      </p:sp>
      <p:sp>
        <p:nvSpPr>
          <p:cNvPr id="5" name="عنصر نائب للتذييل 4">
            <a:extLst>
              <a:ext uri="{FF2B5EF4-FFF2-40B4-BE49-F238E27FC236}">
                <a16:creationId xmlns:a16="http://schemas.microsoft.com/office/drawing/2014/main" id="{9B0C4EF3-4503-90C0-4D90-B093BFC097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82000"/>
                  </a:schemeClr>
                </a:solidFill>
              </a:defRPr>
            </a:lvl1pPr>
          </a:lstStyle>
          <a:p>
            <a:endParaRPr lang="ar-EG"/>
          </a:p>
        </p:txBody>
      </p:sp>
      <p:sp>
        <p:nvSpPr>
          <p:cNvPr id="6" name="عنصر نائب لرقم الشريحة 5">
            <a:extLst>
              <a:ext uri="{FF2B5EF4-FFF2-40B4-BE49-F238E27FC236}">
                <a16:creationId xmlns:a16="http://schemas.microsoft.com/office/drawing/2014/main" id="{53D2F549-3E99-29BE-2440-4857220A97C5}"/>
              </a:ext>
            </a:extLst>
          </p:cNvPr>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82000"/>
                  </a:schemeClr>
                </a:solidFill>
              </a:defRPr>
            </a:lvl1pPr>
          </a:lstStyle>
          <a:p>
            <a:fld id="{9A4929B1-31E6-4292-9BEB-98C71DCE77A8}" type="slidenum">
              <a:rPr lang="ar-EG" smtClean="0"/>
              <a:t>‹#›</a:t>
            </a:fld>
            <a:endParaRPr lang="ar-EG"/>
          </a:p>
        </p:txBody>
      </p:sp>
    </p:spTree>
    <p:extLst>
      <p:ext uri="{BB962C8B-B14F-4D97-AF65-F5344CB8AC3E}">
        <p14:creationId xmlns:p14="http://schemas.microsoft.com/office/powerpoint/2010/main" val="41684212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7.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7.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7.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7.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7.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7.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7.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7.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7.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7.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صورة 2" descr="صورة تحتوي على نص, لقطة شاشة, الخط, بناء&#10;&#10;قد يكون المحتوى الذي تم إنشاؤه بواسطة الذكاء الاصطناعي غير صحيح.">
            <a:extLst>
              <a:ext uri="{FF2B5EF4-FFF2-40B4-BE49-F238E27FC236}">
                <a16:creationId xmlns:a16="http://schemas.microsoft.com/office/drawing/2014/main" id="{2C557284-3B25-E257-6697-86F106401A1C}"/>
              </a:ext>
            </a:extLst>
          </p:cNvPr>
          <p:cNvPicPr>
            <a:picLocks noChangeAspect="1"/>
          </p:cNvPicPr>
          <p:nvPr/>
        </p:nvPicPr>
        <p:blipFill>
          <a:blip r:embed="rId2">
            <a:extLst>
              <a:ext uri="{28A0092B-C50C-407E-A947-70E740481C1C}">
                <a14:useLocalDpi xmlns:a14="http://schemas.microsoft.com/office/drawing/2010/main" val="0"/>
              </a:ext>
            </a:extLst>
          </a:blip>
          <a:srcRect b="19"/>
          <a:stretch>
            <a:fillRect/>
          </a:stretch>
        </p:blipFill>
        <p:spPr>
          <a:xfrm>
            <a:off x="20" y="1282"/>
            <a:ext cx="12191980" cy="6856718"/>
          </a:xfrm>
          <a:prstGeom prst="rect">
            <a:avLst/>
          </a:prstGeom>
        </p:spPr>
      </p:pic>
    </p:spTree>
    <p:extLst>
      <p:ext uri="{BB962C8B-B14F-4D97-AF65-F5344CB8AC3E}">
        <p14:creationId xmlns:p14="http://schemas.microsoft.com/office/powerpoint/2010/main" val="4837225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رسم تخطيطي 1">
            <a:extLst>
              <a:ext uri="{FF2B5EF4-FFF2-40B4-BE49-F238E27FC236}">
                <a16:creationId xmlns:a16="http://schemas.microsoft.com/office/drawing/2014/main" id="{EF0F805D-9117-12CC-C43E-9D5221C46D35}"/>
              </a:ext>
            </a:extLst>
          </p:cNvPr>
          <p:cNvGraphicFramePr/>
          <p:nvPr>
            <p:extLst>
              <p:ext uri="{D42A27DB-BD31-4B8C-83A1-F6EECF244321}">
                <p14:modId xmlns:p14="http://schemas.microsoft.com/office/powerpoint/2010/main" val="2939416050"/>
              </p:ext>
            </p:extLst>
          </p:nvPr>
        </p:nvGraphicFramePr>
        <p:xfrm>
          <a:off x="87086" y="76200"/>
          <a:ext cx="12104914" cy="66620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706154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7B76D-1DA4-0405-F294-40BDEE486990}"/>
            </a:ext>
          </a:extLst>
        </p:cNvPr>
        <p:cNvGrpSpPr/>
        <p:nvPr/>
      </p:nvGrpSpPr>
      <p:grpSpPr>
        <a:xfrm>
          <a:off x="0" y="0"/>
          <a:ext cx="0" cy="0"/>
          <a:chOff x="0" y="0"/>
          <a:chExt cx="0" cy="0"/>
        </a:xfrm>
      </p:grpSpPr>
      <p:graphicFrame>
        <p:nvGraphicFramePr>
          <p:cNvPr id="2" name="رسم تخطيطي 1">
            <a:extLst>
              <a:ext uri="{FF2B5EF4-FFF2-40B4-BE49-F238E27FC236}">
                <a16:creationId xmlns:a16="http://schemas.microsoft.com/office/drawing/2014/main" id="{FB849CF9-E1C0-AC7B-2C88-7D8590E7D403}"/>
              </a:ext>
            </a:extLst>
          </p:cNvPr>
          <p:cNvGraphicFramePr/>
          <p:nvPr>
            <p:extLst>
              <p:ext uri="{D42A27DB-BD31-4B8C-83A1-F6EECF244321}">
                <p14:modId xmlns:p14="http://schemas.microsoft.com/office/powerpoint/2010/main" val="450568873"/>
              </p:ext>
            </p:extLst>
          </p:nvPr>
        </p:nvGraphicFramePr>
        <p:xfrm>
          <a:off x="0" y="87086"/>
          <a:ext cx="12192000" cy="67709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866379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6C7620-21DC-DB62-3670-9B6F1D984D92}"/>
            </a:ext>
          </a:extLst>
        </p:cNvPr>
        <p:cNvGrpSpPr/>
        <p:nvPr/>
      </p:nvGrpSpPr>
      <p:grpSpPr>
        <a:xfrm>
          <a:off x="0" y="0"/>
          <a:ext cx="0" cy="0"/>
          <a:chOff x="0" y="0"/>
          <a:chExt cx="0" cy="0"/>
        </a:xfrm>
      </p:grpSpPr>
      <p:graphicFrame>
        <p:nvGraphicFramePr>
          <p:cNvPr id="2" name="رسم تخطيطي 1">
            <a:extLst>
              <a:ext uri="{FF2B5EF4-FFF2-40B4-BE49-F238E27FC236}">
                <a16:creationId xmlns:a16="http://schemas.microsoft.com/office/drawing/2014/main" id="{4E0D03B8-DAA1-B0DA-D479-64DDA85C68D9}"/>
              </a:ext>
            </a:extLst>
          </p:cNvPr>
          <p:cNvGraphicFramePr/>
          <p:nvPr>
            <p:extLst>
              <p:ext uri="{D42A27DB-BD31-4B8C-83A1-F6EECF244321}">
                <p14:modId xmlns:p14="http://schemas.microsoft.com/office/powerpoint/2010/main" val="2669233274"/>
              </p:ext>
            </p:extLst>
          </p:nvPr>
        </p:nvGraphicFramePr>
        <p:xfrm>
          <a:off x="0" y="87086"/>
          <a:ext cx="12192000" cy="67709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230158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004351-5951-B67B-A707-1CB0702FB2B5}"/>
            </a:ext>
          </a:extLst>
        </p:cNvPr>
        <p:cNvGrpSpPr/>
        <p:nvPr/>
      </p:nvGrpSpPr>
      <p:grpSpPr>
        <a:xfrm>
          <a:off x="0" y="0"/>
          <a:ext cx="0" cy="0"/>
          <a:chOff x="0" y="0"/>
          <a:chExt cx="0" cy="0"/>
        </a:xfrm>
      </p:grpSpPr>
      <p:graphicFrame>
        <p:nvGraphicFramePr>
          <p:cNvPr id="2" name="رسم تخطيطي 1">
            <a:extLst>
              <a:ext uri="{FF2B5EF4-FFF2-40B4-BE49-F238E27FC236}">
                <a16:creationId xmlns:a16="http://schemas.microsoft.com/office/drawing/2014/main" id="{D846D405-D3E9-9315-C5B5-C5891022144E}"/>
              </a:ext>
            </a:extLst>
          </p:cNvPr>
          <p:cNvGraphicFramePr/>
          <p:nvPr>
            <p:extLst>
              <p:ext uri="{D42A27DB-BD31-4B8C-83A1-F6EECF244321}">
                <p14:modId xmlns:p14="http://schemas.microsoft.com/office/powerpoint/2010/main" val="3269812657"/>
              </p:ext>
            </p:extLst>
          </p:nvPr>
        </p:nvGraphicFramePr>
        <p:xfrm>
          <a:off x="0" y="87086"/>
          <a:ext cx="12192000" cy="67709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60746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C1AD3-F259-7024-AC4A-962C7615612C}"/>
            </a:ext>
          </a:extLst>
        </p:cNvPr>
        <p:cNvGrpSpPr/>
        <p:nvPr/>
      </p:nvGrpSpPr>
      <p:grpSpPr>
        <a:xfrm>
          <a:off x="0" y="0"/>
          <a:ext cx="0" cy="0"/>
          <a:chOff x="0" y="0"/>
          <a:chExt cx="0" cy="0"/>
        </a:xfrm>
      </p:grpSpPr>
      <p:graphicFrame>
        <p:nvGraphicFramePr>
          <p:cNvPr id="2" name="رسم تخطيطي 1">
            <a:extLst>
              <a:ext uri="{FF2B5EF4-FFF2-40B4-BE49-F238E27FC236}">
                <a16:creationId xmlns:a16="http://schemas.microsoft.com/office/drawing/2014/main" id="{7B05D9B9-118F-225D-20D0-96864A22829A}"/>
              </a:ext>
            </a:extLst>
          </p:cNvPr>
          <p:cNvGraphicFramePr/>
          <p:nvPr>
            <p:extLst>
              <p:ext uri="{D42A27DB-BD31-4B8C-83A1-F6EECF244321}">
                <p14:modId xmlns:p14="http://schemas.microsoft.com/office/powerpoint/2010/main" val="886583286"/>
              </p:ext>
            </p:extLst>
          </p:nvPr>
        </p:nvGraphicFramePr>
        <p:xfrm>
          <a:off x="0" y="0"/>
          <a:ext cx="12192000" cy="67273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894919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54BADC-5DBB-6E31-2B95-1AC18CCE882F}"/>
            </a:ext>
          </a:extLst>
        </p:cNvPr>
        <p:cNvGrpSpPr/>
        <p:nvPr/>
      </p:nvGrpSpPr>
      <p:grpSpPr>
        <a:xfrm>
          <a:off x="0" y="0"/>
          <a:ext cx="0" cy="0"/>
          <a:chOff x="0" y="0"/>
          <a:chExt cx="0" cy="0"/>
        </a:xfrm>
      </p:grpSpPr>
      <p:graphicFrame>
        <p:nvGraphicFramePr>
          <p:cNvPr id="2" name="رسم تخطيطي 1">
            <a:extLst>
              <a:ext uri="{FF2B5EF4-FFF2-40B4-BE49-F238E27FC236}">
                <a16:creationId xmlns:a16="http://schemas.microsoft.com/office/drawing/2014/main" id="{AB718FA0-7CF2-C322-7678-8E1CA31383E1}"/>
              </a:ext>
            </a:extLst>
          </p:cNvPr>
          <p:cNvGraphicFramePr/>
          <p:nvPr>
            <p:extLst>
              <p:ext uri="{D42A27DB-BD31-4B8C-83A1-F6EECF244321}">
                <p14:modId xmlns:p14="http://schemas.microsoft.com/office/powerpoint/2010/main" val="2762352275"/>
              </p:ext>
            </p:extLst>
          </p:nvPr>
        </p:nvGraphicFramePr>
        <p:xfrm>
          <a:off x="0" y="87086"/>
          <a:ext cx="12192000" cy="67709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366794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8196D3-E896-D628-A7D1-AD7E5A19C6AC}"/>
            </a:ext>
          </a:extLst>
        </p:cNvPr>
        <p:cNvGrpSpPr/>
        <p:nvPr/>
      </p:nvGrpSpPr>
      <p:grpSpPr>
        <a:xfrm>
          <a:off x="0" y="0"/>
          <a:ext cx="0" cy="0"/>
          <a:chOff x="0" y="0"/>
          <a:chExt cx="0" cy="0"/>
        </a:xfrm>
      </p:grpSpPr>
      <p:graphicFrame>
        <p:nvGraphicFramePr>
          <p:cNvPr id="2" name="رسم تخطيطي 1">
            <a:extLst>
              <a:ext uri="{FF2B5EF4-FFF2-40B4-BE49-F238E27FC236}">
                <a16:creationId xmlns:a16="http://schemas.microsoft.com/office/drawing/2014/main" id="{D8134B33-F376-3AA8-5CBA-78F8ED55456B}"/>
              </a:ext>
            </a:extLst>
          </p:cNvPr>
          <p:cNvGraphicFramePr/>
          <p:nvPr>
            <p:extLst>
              <p:ext uri="{D42A27DB-BD31-4B8C-83A1-F6EECF244321}">
                <p14:modId xmlns:p14="http://schemas.microsoft.com/office/powerpoint/2010/main" val="2720650614"/>
              </p:ext>
            </p:extLst>
          </p:nvPr>
        </p:nvGraphicFramePr>
        <p:xfrm>
          <a:off x="0" y="87086"/>
          <a:ext cx="12192000" cy="67709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102682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D93FC-7E0A-BFC8-A901-84F414B0CAF4}"/>
            </a:ext>
          </a:extLst>
        </p:cNvPr>
        <p:cNvGrpSpPr/>
        <p:nvPr/>
      </p:nvGrpSpPr>
      <p:grpSpPr>
        <a:xfrm>
          <a:off x="0" y="0"/>
          <a:ext cx="0" cy="0"/>
          <a:chOff x="0" y="0"/>
          <a:chExt cx="0" cy="0"/>
        </a:xfrm>
      </p:grpSpPr>
      <p:graphicFrame>
        <p:nvGraphicFramePr>
          <p:cNvPr id="2" name="رسم تخطيطي 1">
            <a:extLst>
              <a:ext uri="{FF2B5EF4-FFF2-40B4-BE49-F238E27FC236}">
                <a16:creationId xmlns:a16="http://schemas.microsoft.com/office/drawing/2014/main" id="{00899C54-2262-D862-9CFA-55694C4BA777}"/>
              </a:ext>
            </a:extLst>
          </p:cNvPr>
          <p:cNvGraphicFramePr/>
          <p:nvPr>
            <p:extLst>
              <p:ext uri="{D42A27DB-BD31-4B8C-83A1-F6EECF244321}">
                <p14:modId xmlns:p14="http://schemas.microsoft.com/office/powerpoint/2010/main" val="1257393810"/>
              </p:ext>
            </p:extLst>
          </p:nvPr>
        </p:nvGraphicFramePr>
        <p:xfrm>
          <a:off x="0" y="108857"/>
          <a:ext cx="12192000" cy="67709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608614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AFA752-0B82-CC98-43D0-E933E8DC4F6E}"/>
            </a:ext>
          </a:extLst>
        </p:cNvPr>
        <p:cNvGrpSpPr/>
        <p:nvPr/>
      </p:nvGrpSpPr>
      <p:grpSpPr>
        <a:xfrm>
          <a:off x="0" y="0"/>
          <a:ext cx="0" cy="0"/>
          <a:chOff x="0" y="0"/>
          <a:chExt cx="0" cy="0"/>
        </a:xfrm>
      </p:grpSpPr>
      <p:graphicFrame>
        <p:nvGraphicFramePr>
          <p:cNvPr id="2" name="رسم تخطيطي 1">
            <a:extLst>
              <a:ext uri="{FF2B5EF4-FFF2-40B4-BE49-F238E27FC236}">
                <a16:creationId xmlns:a16="http://schemas.microsoft.com/office/drawing/2014/main" id="{98375D38-5A68-36C3-E950-40D4E7C4B693}"/>
              </a:ext>
            </a:extLst>
          </p:cNvPr>
          <p:cNvGraphicFramePr/>
          <p:nvPr>
            <p:extLst>
              <p:ext uri="{D42A27DB-BD31-4B8C-83A1-F6EECF244321}">
                <p14:modId xmlns:p14="http://schemas.microsoft.com/office/powerpoint/2010/main" val="3666614922"/>
              </p:ext>
            </p:extLst>
          </p:nvPr>
        </p:nvGraphicFramePr>
        <p:xfrm>
          <a:off x="0" y="108857"/>
          <a:ext cx="12192000" cy="67709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664340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58C40D-1DB7-6279-6434-2454F9A0C8B2}"/>
            </a:ext>
          </a:extLst>
        </p:cNvPr>
        <p:cNvGrpSpPr/>
        <p:nvPr/>
      </p:nvGrpSpPr>
      <p:grpSpPr>
        <a:xfrm>
          <a:off x="0" y="0"/>
          <a:ext cx="0" cy="0"/>
          <a:chOff x="0" y="0"/>
          <a:chExt cx="0" cy="0"/>
        </a:xfrm>
      </p:grpSpPr>
      <p:graphicFrame>
        <p:nvGraphicFramePr>
          <p:cNvPr id="2" name="رسم تخطيطي 1">
            <a:extLst>
              <a:ext uri="{FF2B5EF4-FFF2-40B4-BE49-F238E27FC236}">
                <a16:creationId xmlns:a16="http://schemas.microsoft.com/office/drawing/2014/main" id="{ADC5500F-6007-650A-5B24-E4F3AB1A8121}"/>
              </a:ext>
            </a:extLst>
          </p:cNvPr>
          <p:cNvGraphicFramePr/>
          <p:nvPr>
            <p:extLst>
              <p:ext uri="{D42A27DB-BD31-4B8C-83A1-F6EECF244321}">
                <p14:modId xmlns:p14="http://schemas.microsoft.com/office/powerpoint/2010/main" val="3172143406"/>
              </p:ext>
            </p:extLst>
          </p:nvPr>
        </p:nvGraphicFramePr>
        <p:xfrm>
          <a:off x="0" y="108857"/>
          <a:ext cx="12192000" cy="67709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14948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D71131-230C-F3C0-5F90-CF417B43BEF7}"/>
            </a:ext>
          </a:extLst>
        </p:cNvPr>
        <p:cNvGrpSpPr/>
        <p:nvPr/>
      </p:nvGrpSpPr>
      <p:grpSpPr>
        <a:xfrm>
          <a:off x="0" y="0"/>
          <a:ext cx="0" cy="0"/>
          <a:chOff x="0" y="0"/>
          <a:chExt cx="0" cy="0"/>
        </a:xfrm>
      </p:grpSpPr>
      <p:graphicFrame>
        <p:nvGraphicFramePr>
          <p:cNvPr id="3" name="رسم تخطيطي 2">
            <a:extLst>
              <a:ext uri="{FF2B5EF4-FFF2-40B4-BE49-F238E27FC236}">
                <a16:creationId xmlns:a16="http://schemas.microsoft.com/office/drawing/2014/main" id="{B9025001-26DC-7678-5D28-97760884A486}"/>
              </a:ext>
            </a:extLst>
          </p:cNvPr>
          <p:cNvGraphicFramePr/>
          <p:nvPr/>
        </p:nvGraphicFramePr>
        <p:xfrm>
          <a:off x="315685" y="337457"/>
          <a:ext cx="11615057" cy="62592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433573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0767BE-B8F6-DBC9-1CEF-10DB57D5FF5B}"/>
            </a:ext>
          </a:extLst>
        </p:cNvPr>
        <p:cNvGrpSpPr/>
        <p:nvPr/>
      </p:nvGrpSpPr>
      <p:grpSpPr>
        <a:xfrm>
          <a:off x="0" y="0"/>
          <a:ext cx="0" cy="0"/>
          <a:chOff x="0" y="0"/>
          <a:chExt cx="0" cy="0"/>
        </a:xfrm>
      </p:grpSpPr>
      <p:graphicFrame>
        <p:nvGraphicFramePr>
          <p:cNvPr id="2" name="رسم تخطيطي 1">
            <a:extLst>
              <a:ext uri="{FF2B5EF4-FFF2-40B4-BE49-F238E27FC236}">
                <a16:creationId xmlns:a16="http://schemas.microsoft.com/office/drawing/2014/main" id="{8440B06B-8482-2271-0CAA-612B89F4072A}"/>
              </a:ext>
            </a:extLst>
          </p:cNvPr>
          <p:cNvGraphicFramePr/>
          <p:nvPr>
            <p:extLst>
              <p:ext uri="{D42A27DB-BD31-4B8C-83A1-F6EECF244321}">
                <p14:modId xmlns:p14="http://schemas.microsoft.com/office/powerpoint/2010/main" val="2666255177"/>
              </p:ext>
            </p:extLst>
          </p:nvPr>
        </p:nvGraphicFramePr>
        <p:xfrm>
          <a:off x="0" y="108857"/>
          <a:ext cx="12192000" cy="67709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926074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37E91-DC9D-7E23-88A8-EAAC1FA714A9}"/>
            </a:ext>
          </a:extLst>
        </p:cNvPr>
        <p:cNvGrpSpPr/>
        <p:nvPr/>
      </p:nvGrpSpPr>
      <p:grpSpPr>
        <a:xfrm>
          <a:off x="0" y="0"/>
          <a:ext cx="0" cy="0"/>
          <a:chOff x="0" y="0"/>
          <a:chExt cx="0" cy="0"/>
        </a:xfrm>
      </p:grpSpPr>
      <p:graphicFrame>
        <p:nvGraphicFramePr>
          <p:cNvPr id="2" name="رسم تخطيطي 1">
            <a:extLst>
              <a:ext uri="{FF2B5EF4-FFF2-40B4-BE49-F238E27FC236}">
                <a16:creationId xmlns:a16="http://schemas.microsoft.com/office/drawing/2014/main" id="{133B56C8-7849-E755-A632-FDD09ADBD609}"/>
              </a:ext>
            </a:extLst>
          </p:cNvPr>
          <p:cNvGraphicFramePr/>
          <p:nvPr>
            <p:extLst>
              <p:ext uri="{D42A27DB-BD31-4B8C-83A1-F6EECF244321}">
                <p14:modId xmlns:p14="http://schemas.microsoft.com/office/powerpoint/2010/main" val="502807793"/>
              </p:ext>
            </p:extLst>
          </p:nvPr>
        </p:nvGraphicFramePr>
        <p:xfrm>
          <a:off x="0" y="108857"/>
          <a:ext cx="12192000" cy="67709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283609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603A76-601E-8183-DC29-42BF811B515D}"/>
            </a:ext>
          </a:extLst>
        </p:cNvPr>
        <p:cNvGrpSpPr/>
        <p:nvPr/>
      </p:nvGrpSpPr>
      <p:grpSpPr>
        <a:xfrm>
          <a:off x="0" y="0"/>
          <a:ext cx="0" cy="0"/>
          <a:chOff x="0" y="0"/>
          <a:chExt cx="0" cy="0"/>
        </a:xfrm>
      </p:grpSpPr>
      <p:graphicFrame>
        <p:nvGraphicFramePr>
          <p:cNvPr id="2" name="رسم تخطيطي 1">
            <a:extLst>
              <a:ext uri="{FF2B5EF4-FFF2-40B4-BE49-F238E27FC236}">
                <a16:creationId xmlns:a16="http://schemas.microsoft.com/office/drawing/2014/main" id="{5D6E7AE6-2153-D221-51CC-069A8AFB9D2D}"/>
              </a:ext>
            </a:extLst>
          </p:cNvPr>
          <p:cNvGraphicFramePr/>
          <p:nvPr>
            <p:extLst>
              <p:ext uri="{D42A27DB-BD31-4B8C-83A1-F6EECF244321}">
                <p14:modId xmlns:p14="http://schemas.microsoft.com/office/powerpoint/2010/main" val="3595568579"/>
              </p:ext>
            </p:extLst>
          </p:nvPr>
        </p:nvGraphicFramePr>
        <p:xfrm>
          <a:off x="0" y="108857"/>
          <a:ext cx="12192000" cy="67709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334663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014C2-A8D5-3130-26B8-60A534B777B2}"/>
            </a:ext>
          </a:extLst>
        </p:cNvPr>
        <p:cNvGrpSpPr/>
        <p:nvPr/>
      </p:nvGrpSpPr>
      <p:grpSpPr>
        <a:xfrm>
          <a:off x="0" y="0"/>
          <a:ext cx="0" cy="0"/>
          <a:chOff x="0" y="0"/>
          <a:chExt cx="0" cy="0"/>
        </a:xfrm>
      </p:grpSpPr>
      <p:graphicFrame>
        <p:nvGraphicFramePr>
          <p:cNvPr id="2" name="رسم تخطيطي 1">
            <a:extLst>
              <a:ext uri="{FF2B5EF4-FFF2-40B4-BE49-F238E27FC236}">
                <a16:creationId xmlns:a16="http://schemas.microsoft.com/office/drawing/2014/main" id="{CD2D960C-8DBE-B063-E351-DC4BA69C0F0E}"/>
              </a:ext>
            </a:extLst>
          </p:cNvPr>
          <p:cNvGraphicFramePr/>
          <p:nvPr>
            <p:extLst>
              <p:ext uri="{D42A27DB-BD31-4B8C-83A1-F6EECF244321}">
                <p14:modId xmlns:p14="http://schemas.microsoft.com/office/powerpoint/2010/main" val="2265590002"/>
              </p:ext>
            </p:extLst>
          </p:nvPr>
        </p:nvGraphicFramePr>
        <p:xfrm>
          <a:off x="0" y="108857"/>
          <a:ext cx="12192000" cy="67709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276918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7F5F8D-BC80-CA24-D0CE-660EF2296803}"/>
            </a:ext>
          </a:extLst>
        </p:cNvPr>
        <p:cNvGrpSpPr/>
        <p:nvPr/>
      </p:nvGrpSpPr>
      <p:grpSpPr>
        <a:xfrm>
          <a:off x="0" y="0"/>
          <a:ext cx="0" cy="0"/>
          <a:chOff x="0" y="0"/>
          <a:chExt cx="0" cy="0"/>
        </a:xfrm>
      </p:grpSpPr>
      <p:graphicFrame>
        <p:nvGraphicFramePr>
          <p:cNvPr id="2" name="رسم تخطيطي 1">
            <a:extLst>
              <a:ext uri="{FF2B5EF4-FFF2-40B4-BE49-F238E27FC236}">
                <a16:creationId xmlns:a16="http://schemas.microsoft.com/office/drawing/2014/main" id="{62BDC89A-84DC-C16B-3B57-6DF06A3F6D00}"/>
              </a:ext>
            </a:extLst>
          </p:cNvPr>
          <p:cNvGraphicFramePr/>
          <p:nvPr>
            <p:extLst>
              <p:ext uri="{D42A27DB-BD31-4B8C-83A1-F6EECF244321}">
                <p14:modId xmlns:p14="http://schemas.microsoft.com/office/powerpoint/2010/main" val="586082597"/>
              </p:ext>
            </p:extLst>
          </p:nvPr>
        </p:nvGraphicFramePr>
        <p:xfrm>
          <a:off x="0" y="87086"/>
          <a:ext cx="12192000" cy="67709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199359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رسم تخطيطي 1">
            <a:extLst>
              <a:ext uri="{FF2B5EF4-FFF2-40B4-BE49-F238E27FC236}">
                <a16:creationId xmlns:a16="http://schemas.microsoft.com/office/drawing/2014/main" id="{43E2181E-B92B-FBE7-C54E-F9A85FCD06EE}"/>
              </a:ext>
            </a:extLst>
          </p:cNvPr>
          <p:cNvGraphicFramePr/>
          <p:nvPr>
            <p:extLst>
              <p:ext uri="{D42A27DB-BD31-4B8C-83A1-F6EECF244321}">
                <p14:modId xmlns:p14="http://schemas.microsoft.com/office/powerpoint/2010/main" val="3072304474"/>
              </p:ext>
            </p:extLst>
          </p:nvPr>
        </p:nvGraphicFramePr>
        <p:xfrm>
          <a:off x="1" y="76201"/>
          <a:ext cx="12681856" cy="67817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161420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رسم تخطيطي 2">
            <a:extLst>
              <a:ext uri="{FF2B5EF4-FFF2-40B4-BE49-F238E27FC236}">
                <a16:creationId xmlns:a16="http://schemas.microsoft.com/office/drawing/2014/main" id="{AD6B6B81-4E0B-0B9A-028F-E44F78974FA6}"/>
              </a:ext>
            </a:extLst>
          </p:cNvPr>
          <p:cNvGraphicFramePr/>
          <p:nvPr>
            <p:extLst>
              <p:ext uri="{D42A27DB-BD31-4B8C-83A1-F6EECF244321}">
                <p14:modId xmlns:p14="http://schemas.microsoft.com/office/powerpoint/2010/main" val="1598753112"/>
              </p:ext>
            </p:extLst>
          </p:nvPr>
        </p:nvGraphicFramePr>
        <p:xfrm>
          <a:off x="0" y="119744"/>
          <a:ext cx="12192000" cy="67382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31978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7C297A-6B8A-BE00-46CA-9D0C7D907458}"/>
            </a:ext>
          </a:extLst>
        </p:cNvPr>
        <p:cNvGrpSpPr/>
        <p:nvPr/>
      </p:nvGrpSpPr>
      <p:grpSpPr>
        <a:xfrm>
          <a:off x="0" y="0"/>
          <a:ext cx="0" cy="0"/>
          <a:chOff x="0" y="0"/>
          <a:chExt cx="0" cy="0"/>
        </a:xfrm>
      </p:grpSpPr>
      <p:graphicFrame>
        <p:nvGraphicFramePr>
          <p:cNvPr id="2" name="رسم تخطيطي 1">
            <a:extLst>
              <a:ext uri="{FF2B5EF4-FFF2-40B4-BE49-F238E27FC236}">
                <a16:creationId xmlns:a16="http://schemas.microsoft.com/office/drawing/2014/main" id="{C328757D-CFA4-523C-222C-86E9032BC710}"/>
              </a:ext>
            </a:extLst>
          </p:cNvPr>
          <p:cNvGraphicFramePr/>
          <p:nvPr>
            <p:extLst>
              <p:ext uri="{D42A27DB-BD31-4B8C-83A1-F6EECF244321}">
                <p14:modId xmlns:p14="http://schemas.microsoft.com/office/powerpoint/2010/main" val="886076767"/>
              </p:ext>
            </p:extLst>
          </p:nvPr>
        </p:nvGraphicFramePr>
        <p:xfrm>
          <a:off x="0" y="119744"/>
          <a:ext cx="12192000" cy="67382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425255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رسم تخطيطي 1">
            <a:extLst>
              <a:ext uri="{FF2B5EF4-FFF2-40B4-BE49-F238E27FC236}">
                <a16:creationId xmlns:a16="http://schemas.microsoft.com/office/drawing/2014/main" id="{89A66610-0792-FFDB-52EB-8BA03C7526EA}"/>
              </a:ext>
            </a:extLst>
          </p:cNvPr>
          <p:cNvGraphicFramePr/>
          <p:nvPr>
            <p:extLst>
              <p:ext uri="{D42A27DB-BD31-4B8C-83A1-F6EECF244321}">
                <p14:modId xmlns:p14="http://schemas.microsoft.com/office/powerpoint/2010/main" val="3483421200"/>
              </p:ext>
            </p:extLst>
          </p:nvPr>
        </p:nvGraphicFramePr>
        <p:xfrm>
          <a:off x="0" y="87086"/>
          <a:ext cx="12192000" cy="67709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540416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767AF-D3D5-8484-F307-38A7F2EFE3FB}"/>
            </a:ext>
          </a:extLst>
        </p:cNvPr>
        <p:cNvGrpSpPr/>
        <p:nvPr/>
      </p:nvGrpSpPr>
      <p:grpSpPr>
        <a:xfrm>
          <a:off x="0" y="0"/>
          <a:ext cx="0" cy="0"/>
          <a:chOff x="0" y="0"/>
          <a:chExt cx="0" cy="0"/>
        </a:xfrm>
      </p:grpSpPr>
      <p:graphicFrame>
        <p:nvGraphicFramePr>
          <p:cNvPr id="2" name="رسم تخطيطي 1">
            <a:extLst>
              <a:ext uri="{FF2B5EF4-FFF2-40B4-BE49-F238E27FC236}">
                <a16:creationId xmlns:a16="http://schemas.microsoft.com/office/drawing/2014/main" id="{191E47FC-7833-FBC3-DCCD-FE9D47041A3E}"/>
              </a:ext>
            </a:extLst>
          </p:cNvPr>
          <p:cNvGraphicFramePr/>
          <p:nvPr>
            <p:extLst>
              <p:ext uri="{D42A27DB-BD31-4B8C-83A1-F6EECF244321}">
                <p14:modId xmlns:p14="http://schemas.microsoft.com/office/powerpoint/2010/main" val="4292649606"/>
              </p:ext>
            </p:extLst>
          </p:nvPr>
        </p:nvGraphicFramePr>
        <p:xfrm>
          <a:off x="0" y="87086"/>
          <a:ext cx="12192000" cy="67709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694669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22BC97-AC35-6F81-BFF9-66A98FFBD873}"/>
            </a:ext>
          </a:extLst>
        </p:cNvPr>
        <p:cNvGrpSpPr/>
        <p:nvPr/>
      </p:nvGrpSpPr>
      <p:grpSpPr>
        <a:xfrm>
          <a:off x="0" y="0"/>
          <a:ext cx="0" cy="0"/>
          <a:chOff x="0" y="0"/>
          <a:chExt cx="0" cy="0"/>
        </a:xfrm>
      </p:grpSpPr>
      <p:graphicFrame>
        <p:nvGraphicFramePr>
          <p:cNvPr id="2" name="رسم تخطيطي 1">
            <a:extLst>
              <a:ext uri="{FF2B5EF4-FFF2-40B4-BE49-F238E27FC236}">
                <a16:creationId xmlns:a16="http://schemas.microsoft.com/office/drawing/2014/main" id="{15132572-6722-DA61-7D50-66BBB7023096}"/>
              </a:ext>
            </a:extLst>
          </p:cNvPr>
          <p:cNvGraphicFramePr/>
          <p:nvPr>
            <p:extLst>
              <p:ext uri="{D42A27DB-BD31-4B8C-83A1-F6EECF244321}">
                <p14:modId xmlns:p14="http://schemas.microsoft.com/office/powerpoint/2010/main" val="682441550"/>
              </p:ext>
            </p:extLst>
          </p:nvPr>
        </p:nvGraphicFramePr>
        <p:xfrm>
          <a:off x="0" y="0"/>
          <a:ext cx="12192000" cy="67273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359391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DAB3A1-6FE7-F743-CF1D-7106E2863BC5}"/>
            </a:ext>
          </a:extLst>
        </p:cNvPr>
        <p:cNvGrpSpPr/>
        <p:nvPr/>
      </p:nvGrpSpPr>
      <p:grpSpPr>
        <a:xfrm>
          <a:off x="0" y="0"/>
          <a:ext cx="0" cy="0"/>
          <a:chOff x="0" y="0"/>
          <a:chExt cx="0" cy="0"/>
        </a:xfrm>
      </p:grpSpPr>
      <p:graphicFrame>
        <p:nvGraphicFramePr>
          <p:cNvPr id="2" name="رسم تخطيطي 1">
            <a:extLst>
              <a:ext uri="{FF2B5EF4-FFF2-40B4-BE49-F238E27FC236}">
                <a16:creationId xmlns:a16="http://schemas.microsoft.com/office/drawing/2014/main" id="{1094B139-B20B-3C93-E296-BB9F74DA4A57}"/>
              </a:ext>
            </a:extLst>
          </p:cNvPr>
          <p:cNvGraphicFramePr/>
          <p:nvPr>
            <p:extLst>
              <p:ext uri="{D42A27DB-BD31-4B8C-83A1-F6EECF244321}">
                <p14:modId xmlns:p14="http://schemas.microsoft.com/office/powerpoint/2010/main" val="3364991771"/>
              </p:ext>
            </p:extLst>
          </p:nvPr>
        </p:nvGraphicFramePr>
        <p:xfrm>
          <a:off x="0" y="87086"/>
          <a:ext cx="12192000" cy="67709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74790114"/>
      </p:ext>
    </p:extLst>
  </p:cSld>
  <p:clrMapOvr>
    <a:masterClrMapping/>
  </p:clrMapOvr>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553</TotalTime>
  <Words>1831</Words>
  <Application>Microsoft Office PowerPoint</Application>
  <PresentationFormat>شاشة عريضة</PresentationFormat>
  <Paragraphs>81</Paragraphs>
  <Slides>24</Slides>
  <Notes>0</Notes>
  <HiddenSlides>0</HiddenSlides>
  <MMClips>0</MMClips>
  <ScaleCrop>false</ScaleCrop>
  <HeadingPairs>
    <vt:vector size="6" baseType="variant">
      <vt:variant>
        <vt:lpstr>الخطوط المستخدمة</vt:lpstr>
      </vt:variant>
      <vt:variant>
        <vt:i4>3</vt:i4>
      </vt:variant>
      <vt:variant>
        <vt:lpstr>نسق</vt:lpstr>
      </vt:variant>
      <vt:variant>
        <vt:i4>1</vt:i4>
      </vt:variant>
      <vt:variant>
        <vt:lpstr>عناوين الشرائح</vt:lpstr>
      </vt:variant>
      <vt:variant>
        <vt:i4>24</vt:i4>
      </vt:variant>
    </vt:vector>
  </HeadingPairs>
  <TitlesOfParts>
    <vt:vector size="28" baseType="lpstr">
      <vt:lpstr>Aptos</vt:lpstr>
      <vt:lpstr>Aptos Display</vt:lpstr>
      <vt:lpstr>Arial</vt:lpstr>
      <vt:lpstr>نسق Office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Rama Jasem</dc:creator>
  <cp:lastModifiedBy>Rama Jasem</cp:lastModifiedBy>
  <cp:revision>19</cp:revision>
  <dcterms:created xsi:type="dcterms:W3CDTF">2026-02-14T17:50:02Z</dcterms:created>
  <dcterms:modified xsi:type="dcterms:W3CDTF">2026-04-24T05:51:04Z</dcterms:modified>
</cp:coreProperties>
</file>